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61" r:id="rId4"/>
    <p:sldId id="262" r:id="rId5"/>
    <p:sldId id="265" r:id="rId6"/>
    <p:sldId id="264" r:id="rId7"/>
    <p:sldId id="263" r:id="rId8"/>
    <p:sldId id="266" r:id="rId9"/>
    <p:sldId id="267" r:id="rId10"/>
    <p:sldId id="268" r:id="rId11"/>
    <p:sldId id="269" r:id="rId12"/>
    <p:sldId id="270" r:id="rId13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9"/>
    <p:restoredTop sz="94652"/>
  </p:normalViewPr>
  <p:slideViewPr>
    <p:cSldViewPr snapToGrid="0" snapToObjects="1">
      <p:cViewPr varScale="1">
        <p:scale>
          <a:sx n="57" d="100"/>
          <a:sy n="57" d="100"/>
        </p:scale>
        <p:origin x="3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76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6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0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5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7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5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98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20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2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40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4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A2149-3036-E14F-808A-EBBB815F5A73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1F15E-AF2D-7E4E-99ED-5611E0CCB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6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9.tiff"/><Relationship Id="rId3" Type="http://schemas.openxmlformats.org/officeDocument/2006/relationships/slide" Target="slide2.xml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slide" Target="slide11.xml"/><Relationship Id="rId2" Type="http://schemas.openxmlformats.org/officeDocument/2006/relationships/slide" Target="slide10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16.png"/><Relationship Id="rId5" Type="http://schemas.openxmlformats.org/officeDocument/2006/relationships/slide" Target="slide4.xml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slide" Target="slide3.xml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slide" Target="slide12.xml"/><Relationship Id="rId3" Type="http://schemas.openxmlformats.org/officeDocument/2006/relationships/slide" Target="slide2.xml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hyperlink" Target="https://shop.nordstrom.com/s/herschel-supply-co-grove-backpack/4640754?origin=keywordsearch-personalizedsort&amp;color=brick%20red/%20peach" TargetMode="External"/><Relationship Id="rId2" Type="http://schemas.openxmlformats.org/officeDocument/2006/relationships/slide" Target="slide11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image" Target="../media/image16.png"/><Relationship Id="rId5" Type="http://schemas.openxmlformats.org/officeDocument/2006/relationships/slide" Target="slide4.xml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19" Type="http://schemas.openxmlformats.org/officeDocument/2006/relationships/image" Target="../media/image9.tiff"/><Relationship Id="rId4" Type="http://schemas.openxmlformats.org/officeDocument/2006/relationships/slide" Target="slide3.xml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slide" Target="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9.tiff"/><Relationship Id="rId2" Type="http://schemas.openxmlformats.org/officeDocument/2006/relationships/slide" Target="slide2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slide" Target="slide12.xml"/><Relationship Id="rId10" Type="http://schemas.openxmlformats.org/officeDocument/2006/relationships/image" Target="../media/image17.svg"/><Relationship Id="rId4" Type="http://schemas.openxmlformats.org/officeDocument/2006/relationships/slide" Target="slide7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slide" Target="slide3.xml"/><Relationship Id="rId18" Type="http://schemas.openxmlformats.org/officeDocument/2006/relationships/image" Target="../media/image15.svg"/><Relationship Id="rId26" Type="http://schemas.openxmlformats.org/officeDocument/2006/relationships/image" Target="../media/image23.tiff"/><Relationship Id="rId3" Type="http://schemas.openxmlformats.org/officeDocument/2006/relationships/image" Target="../media/image3.tiff"/><Relationship Id="rId21" Type="http://schemas.openxmlformats.org/officeDocument/2006/relationships/image" Target="../media/image18.png"/><Relationship Id="rId7" Type="http://schemas.openxmlformats.org/officeDocument/2006/relationships/image" Target="../media/image7.tiff"/><Relationship Id="rId12" Type="http://schemas.openxmlformats.org/officeDocument/2006/relationships/image" Target="../media/image11.tiff"/><Relationship Id="rId17" Type="http://schemas.openxmlformats.org/officeDocument/2006/relationships/image" Target="../media/image14.png"/><Relationship Id="rId25" Type="http://schemas.openxmlformats.org/officeDocument/2006/relationships/image" Target="../media/image22.tiff"/><Relationship Id="rId2" Type="http://schemas.openxmlformats.org/officeDocument/2006/relationships/slide" Target="slide2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10.tiff"/><Relationship Id="rId24" Type="http://schemas.openxmlformats.org/officeDocument/2006/relationships/image" Target="../media/image21.svg"/><Relationship Id="rId5" Type="http://schemas.openxmlformats.org/officeDocument/2006/relationships/image" Target="../media/image5.tiff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openxmlformats.org/officeDocument/2006/relationships/image" Target="../media/image9.tiff"/><Relationship Id="rId19" Type="http://schemas.openxmlformats.org/officeDocument/2006/relationships/image" Target="../media/image16.png"/><Relationship Id="rId4" Type="http://schemas.openxmlformats.org/officeDocument/2006/relationships/image" Target="../media/image4.tiff"/><Relationship Id="rId9" Type="http://schemas.openxmlformats.org/officeDocument/2006/relationships/slide" Target="slide9.xml"/><Relationship Id="rId14" Type="http://schemas.openxmlformats.org/officeDocument/2006/relationships/slide" Target="slide4.xml"/><Relationship Id="rId22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slide" Target="slide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slide" Target="slide5.xml"/><Relationship Id="rId10" Type="http://schemas.openxmlformats.org/officeDocument/2006/relationships/image" Target="../media/image17.svg"/><Relationship Id="rId4" Type="http://schemas.openxmlformats.org/officeDocument/2006/relationships/slide" Target="slide4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7.tiff"/><Relationship Id="rId3" Type="http://schemas.openxmlformats.org/officeDocument/2006/relationships/slide" Target="slide2.xml"/><Relationship Id="rId21" Type="http://schemas.openxmlformats.org/officeDocument/2006/relationships/image" Target="../media/image11.tiff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6.tiff"/><Relationship Id="rId2" Type="http://schemas.openxmlformats.org/officeDocument/2006/relationships/slide" Target="slide4.xml"/><Relationship Id="rId16" Type="http://schemas.openxmlformats.org/officeDocument/2006/relationships/image" Target="../media/image25.tiff"/><Relationship Id="rId20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4.png"/><Relationship Id="rId10" Type="http://schemas.openxmlformats.org/officeDocument/2006/relationships/image" Target="../media/image17.svg"/><Relationship Id="rId19" Type="http://schemas.openxmlformats.org/officeDocument/2006/relationships/image" Target="../media/image28.tiff"/><Relationship Id="rId4" Type="http://schemas.openxmlformats.org/officeDocument/2006/relationships/slide" Target="slide3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slide" Target="slide2.xml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30.tiff"/><Relationship Id="rId2" Type="http://schemas.openxmlformats.org/officeDocument/2006/relationships/slide" Target="slide5.xml"/><Relationship Id="rId16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slide" Target="slide4.xml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slide" Target="slide3.xml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slide" Target="slide2.xml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30.tiff"/><Relationship Id="rId2" Type="http://schemas.openxmlformats.org/officeDocument/2006/relationships/slide" Target="slide6.xml"/><Relationship Id="rId16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slide" Target="slide4.xml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slide" Target="slide3.xml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7.tiff"/><Relationship Id="rId3" Type="http://schemas.openxmlformats.org/officeDocument/2006/relationships/slide" Target="slide2.xml"/><Relationship Id="rId21" Type="http://schemas.openxmlformats.org/officeDocument/2006/relationships/image" Target="../media/image11.tiff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6.tiff"/><Relationship Id="rId2" Type="http://schemas.openxmlformats.org/officeDocument/2006/relationships/slide" Target="slide7.xml"/><Relationship Id="rId16" Type="http://schemas.openxmlformats.org/officeDocument/2006/relationships/image" Target="../media/image25.tiff"/><Relationship Id="rId20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4.png"/><Relationship Id="rId10" Type="http://schemas.openxmlformats.org/officeDocument/2006/relationships/image" Target="../media/image17.svg"/><Relationship Id="rId19" Type="http://schemas.openxmlformats.org/officeDocument/2006/relationships/image" Target="../media/image28.tiff"/><Relationship Id="rId4" Type="http://schemas.openxmlformats.org/officeDocument/2006/relationships/slide" Target="slide3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slide" Target="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slide" Target="slide2.xml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slide" Target="slide8.xml"/><Relationship Id="rId10" Type="http://schemas.openxmlformats.org/officeDocument/2006/relationships/image" Target="../media/image17.svg"/><Relationship Id="rId4" Type="http://schemas.openxmlformats.org/officeDocument/2006/relationships/slide" Target="slide7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slide" Target="slide3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9.tiff"/><Relationship Id="rId2" Type="http://schemas.openxmlformats.org/officeDocument/2006/relationships/slide" Target="slide2.xml"/><Relationship Id="rId16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slide" Target="slide9.xml"/><Relationship Id="rId10" Type="http://schemas.openxmlformats.org/officeDocument/2006/relationships/image" Target="../media/image17.svg"/><Relationship Id="rId4" Type="http://schemas.openxmlformats.org/officeDocument/2006/relationships/slide" Target="slide7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12192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Magnifying glass">
            <a:extLst>
              <a:ext uri="{FF2B5EF4-FFF2-40B4-BE49-F238E27FC236}">
                <a16:creationId xmlns:a16="http://schemas.microsoft.com/office/drawing/2014/main" id="{661545C3-4484-CA41-BA19-762B796CB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4020" y="4183632"/>
            <a:ext cx="1465297" cy="1465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2932771" y="4316117"/>
            <a:ext cx="2568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latin typeface="Courier" pitchFamily="2" charset="0"/>
              </a:rPr>
              <a:t>Hidden </a:t>
            </a:r>
          </a:p>
          <a:p>
            <a:r>
              <a:rPr lang="en-US" sz="3600" dirty="0">
                <a:ln>
                  <a:solidFill>
                    <a:schemeClr val="tx1"/>
                  </a:solidFill>
                </a:ln>
                <a:latin typeface="Courier" pitchFamily="2" charset="0"/>
              </a:rPr>
              <a:t>Treasure</a:t>
            </a:r>
            <a:endParaRPr lang="en-US" sz="2800" dirty="0">
              <a:ln>
                <a:solidFill>
                  <a:schemeClr val="tx1"/>
                </a:solidFill>
              </a:ln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B5AA1D-EE5F-834B-9DE1-0A634040A776}"/>
              </a:ext>
            </a:extLst>
          </p:cNvPr>
          <p:cNvSpPr txBox="1"/>
          <p:nvPr/>
        </p:nvSpPr>
        <p:spPr>
          <a:xfrm>
            <a:off x="1929161" y="5798635"/>
            <a:ext cx="30331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USERNAME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97B5C-AA65-9C44-8851-6BEFEC7E7227}"/>
              </a:ext>
            </a:extLst>
          </p:cNvPr>
          <p:cNvSpPr txBox="1"/>
          <p:nvPr/>
        </p:nvSpPr>
        <p:spPr>
          <a:xfrm>
            <a:off x="1929161" y="6317673"/>
            <a:ext cx="303313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PASSWORD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9D3ADC5-5DBB-2440-9053-C2A0F89D8303}"/>
              </a:ext>
            </a:extLst>
          </p:cNvPr>
          <p:cNvSpPr/>
          <p:nvPr/>
        </p:nvSpPr>
        <p:spPr>
          <a:xfrm>
            <a:off x="2745209" y="6948185"/>
            <a:ext cx="1401036" cy="4364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64945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822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1154769" y="118832"/>
            <a:ext cx="44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urier" pitchFamily="2" charset="0"/>
              </a:rPr>
              <a:t>Hidden Treasure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E1B5AA1D-EE5F-834B-9DE1-0A634040A776}"/>
              </a:ext>
            </a:extLst>
          </p:cNvPr>
          <p:cNvSpPr txBox="1"/>
          <p:nvPr/>
        </p:nvSpPr>
        <p:spPr>
          <a:xfrm>
            <a:off x="441434" y="913880"/>
            <a:ext cx="6313695" cy="61555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Courier" pitchFamily="2" charset="0"/>
              </a:rPr>
              <a:t>HELPING KYLE FIND…</a:t>
            </a: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CDED3C69-365F-274B-9E0E-1E5F6FD3EF50}"/>
              </a:ext>
            </a:extLst>
          </p:cNvPr>
          <p:cNvSpPr/>
          <p:nvPr/>
        </p:nvSpPr>
        <p:spPr>
          <a:xfrm>
            <a:off x="0" y="11369040"/>
            <a:ext cx="2286000" cy="82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BROWSE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0C3B11AF-8C52-C94B-B137-7B31DA35D236}"/>
              </a:ext>
            </a:extLst>
          </p:cNvPr>
          <p:cNvSpPr/>
          <p:nvPr/>
        </p:nvSpPr>
        <p:spPr>
          <a:xfrm>
            <a:off x="228600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</a:t>
            </a:r>
          </a:p>
        </p:txBody>
      </p:sp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628AB513-FDA2-AF48-8220-4759F8463E92}"/>
              </a:ext>
            </a:extLst>
          </p:cNvPr>
          <p:cNvSpPr/>
          <p:nvPr/>
        </p:nvSpPr>
        <p:spPr>
          <a:xfrm>
            <a:off x="4571999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PROFILE</a:t>
            </a:r>
          </a:p>
        </p:txBody>
      </p:sp>
      <p:pic>
        <p:nvPicPr>
          <p:cNvPr id="20" name="Graphic 19" descr="Arrow: Straight">
            <a:hlinkClick r:id="rId6" action="ppaction://hlinksldjump"/>
            <a:extLst>
              <a:ext uri="{FF2B5EF4-FFF2-40B4-BE49-F238E27FC236}">
                <a16:creationId xmlns:a16="http://schemas.microsoft.com/office/drawing/2014/main" id="{810381A6-DBE0-324D-97C4-E0EF54DF9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600" y="-45981"/>
            <a:ext cx="914400" cy="914400"/>
          </a:xfrm>
          <a:prstGeom prst="rect">
            <a:avLst/>
          </a:prstGeom>
        </p:spPr>
      </p:pic>
      <p:pic>
        <p:nvPicPr>
          <p:cNvPr id="22" name="Graphic 21" descr="House">
            <a:hlinkClick r:id="rId3" action="ppaction://hlinksldjump"/>
            <a:extLst>
              <a:ext uri="{FF2B5EF4-FFF2-40B4-BE49-F238E27FC236}">
                <a16:creationId xmlns:a16="http://schemas.microsoft.com/office/drawing/2014/main" id="{8A35AA9C-F4D1-564C-9EAD-A3A2829CEE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23609" y="45459"/>
            <a:ext cx="731520" cy="731520"/>
          </a:xfrm>
          <a:prstGeom prst="rect">
            <a:avLst/>
          </a:prstGeom>
        </p:spPr>
      </p:pic>
      <p:pic>
        <p:nvPicPr>
          <p:cNvPr id="24" name="Graphic 23" descr="User">
            <a:hlinkClick r:id="rId5" action="ppaction://hlinksldjump"/>
            <a:extLst>
              <a:ext uri="{FF2B5EF4-FFF2-40B4-BE49-F238E27FC236}">
                <a16:creationId xmlns:a16="http://schemas.microsoft.com/office/drawing/2014/main" id="{74A57B3D-BADE-FB41-B42A-B54BFB9ADD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2119" y="11430288"/>
            <a:ext cx="365760" cy="365760"/>
          </a:xfrm>
          <a:prstGeom prst="rect">
            <a:avLst/>
          </a:prstGeom>
        </p:spPr>
      </p:pic>
      <p:pic>
        <p:nvPicPr>
          <p:cNvPr id="27" name="Graphic 26" descr="Magnifying glass">
            <a:hlinkClick r:id="rId3" action="ppaction://hlinksldjump"/>
            <a:extLst>
              <a:ext uri="{FF2B5EF4-FFF2-40B4-BE49-F238E27FC236}">
                <a16:creationId xmlns:a16="http://schemas.microsoft.com/office/drawing/2014/main" id="{4378158A-2B30-7C47-94A5-701E83C6E3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0120" y="11430288"/>
            <a:ext cx="365760" cy="365760"/>
          </a:xfrm>
          <a:prstGeom prst="rect">
            <a:avLst/>
          </a:prstGeom>
        </p:spPr>
      </p:pic>
      <p:pic>
        <p:nvPicPr>
          <p:cNvPr id="30" name="Graphic 29" descr="Pencil">
            <a:hlinkClick r:id="rId4" action="ppaction://hlinksldjump"/>
            <a:extLst>
              <a:ext uri="{FF2B5EF4-FFF2-40B4-BE49-F238E27FC236}">
                <a16:creationId xmlns:a16="http://schemas.microsoft.com/office/drawing/2014/main" id="{F8FB4C3D-FCC7-3B49-9DA6-51AA90BBAB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46120" y="11430288"/>
            <a:ext cx="365760" cy="365760"/>
          </a:xfrm>
          <a:prstGeom prst="rect">
            <a:avLst/>
          </a:prstGeom>
        </p:spPr>
      </p:pic>
      <p:sp>
        <p:nvSpPr>
          <p:cNvPr id="25" name="TextBox 24">
            <a:hlinkClick r:id="rId2" action="ppaction://hlinksldjump"/>
            <a:extLst>
              <a:ext uri="{FF2B5EF4-FFF2-40B4-BE49-F238E27FC236}">
                <a16:creationId xmlns:a16="http://schemas.microsoft.com/office/drawing/2014/main" id="{BD99C2CA-005C-024A-A490-5B57880368E3}"/>
              </a:ext>
            </a:extLst>
          </p:cNvPr>
          <p:cNvSpPr txBox="1"/>
          <p:nvPr/>
        </p:nvSpPr>
        <p:spPr>
          <a:xfrm>
            <a:off x="441433" y="4247575"/>
            <a:ext cx="6313695" cy="52322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" pitchFamily="2" charset="0"/>
              </a:rPr>
              <a:t>Where is this treasure?</a:t>
            </a:r>
          </a:p>
        </p:txBody>
      </p:sp>
      <p:sp>
        <p:nvSpPr>
          <p:cNvPr id="28" name="Rectangle 27">
            <a:hlinkClick r:id="rId17" action="ppaction://hlinksldjump"/>
            <a:extLst>
              <a:ext uri="{FF2B5EF4-FFF2-40B4-BE49-F238E27FC236}">
                <a16:creationId xmlns:a16="http://schemas.microsoft.com/office/drawing/2014/main" id="{3A4589DE-357D-1A4B-A2D6-230C850AB29E}"/>
              </a:ext>
            </a:extLst>
          </p:cNvPr>
          <p:cNvSpPr/>
          <p:nvPr/>
        </p:nvSpPr>
        <p:spPr>
          <a:xfrm>
            <a:off x="441433" y="4819126"/>
            <a:ext cx="6010540" cy="3469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Click r:id="rId2" action="ppaction://hlinksldjump"/>
            <a:extLst>
              <a:ext uri="{FF2B5EF4-FFF2-40B4-BE49-F238E27FC236}">
                <a16:creationId xmlns:a16="http://schemas.microsoft.com/office/drawing/2014/main" id="{32CAA483-99F2-2645-87AB-FCFBCC9A095A}"/>
              </a:ext>
            </a:extLst>
          </p:cNvPr>
          <p:cNvSpPr/>
          <p:nvPr/>
        </p:nvSpPr>
        <p:spPr>
          <a:xfrm>
            <a:off x="1166850" y="8523799"/>
            <a:ext cx="4389118" cy="9445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 FIND</a:t>
            </a:r>
          </a:p>
        </p:txBody>
      </p:sp>
      <p:pic>
        <p:nvPicPr>
          <p:cNvPr id="19" name="Picture 18">
            <a:hlinkClick r:id="rId2" action="ppaction://hlinksldjump"/>
            <a:extLst>
              <a:ext uri="{FF2B5EF4-FFF2-40B4-BE49-F238E27FC236}">
                <a16:creationId xmlns:a16="http://schemas.microsoft.com/office/drawing/2014/main" id="{F6553912-28E5-8747-B33A-B9FCA5549A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4115" y="1590681"/>
            <a:ext cx="1321308" cy="24901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04A5363A-51F4-2945-9C3F-68902ED51700}"/>
              </a:ext>
            </a:extLst>
          </p:cNvPr>
          <p:cNvSpPr txBox="1"/>
          <p:nvPr/>
        </p:nvSpPr>
        <p:spPr>
          <a:xfrm>
            <a:off x="2011679" y="1590681"/>
            <a:ext cx="4206241" cy="646331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can I find this backpack? It’s black with palm leaves on it.</a:t>
            </a:r>
          </a:p>
        </p:txBody>
      </p:sp>
    </p:spTree>
    <p:extLst>
      <p:ext uri="{BB962C8B-B14F-4D97-AF65-F5344CB8AC3E}">
        <p14:creationId xmlns:p14="http://schemas.microsoft.com/office/powerpoint/2010/main" val="46722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822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1154769" y="118832"/>
            <a:ext cx="44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urier" pitchFamily="2" charset="0"/>
              </a:rPr>
              <a:t>Hidden Treasure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E1B5AA1D-EE5F-834B-9DE1-0A634040A776}"/>
              </a:ext>
            </a:extLst>
          </p:cNvPr>
          <p:cNvSpPr txBox="1"/>
          <p:nvPr/>
        </p:nvSpPr>
        <p:spPr>
          <a:xfrm>
            <a:off x="441434" y="913880"/>
            <a:ext cx="6313695" cy="61555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Courier" pitchFamily="2" charset="0"/>
              </a:rPr>
              <a:t>HELPING KYLE FIND…</a:t>
            </a: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CDED3C69-365F-274B-9E0E-1E5F6FD3EF50}"/>
              </a:ext>
            </a:extLst>
          </p:cNvPr>
          <p:cNvSpPr/>
          <p:nvPr/>
        </p:nvSpPr>
        <p:spPr>
          <a:xfrm>
            <a:off x="0" y="11369040"/>
            <a:ext cx="2286000" cy="82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BROWSE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0C3B11AF-8C52-C94B-B137-7B31DA35D236}"/>
              </a:ext>
            </a:extLst>
          </p:cNvPr>
          <p:cNvSpPr/>
          <p:nvPr/>
        </p:nvSpPr>
        <p:spPr>
          <a:xfrm>
            <a:off x="228600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</a:t>
            </a:r>
          </a:p>
        </p:txBody>
      </p:sp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628AB513-FDA2-AF48-8220-4759F8463E92}"/>
              </a:ext>
            </a:extLst>
          </p:cNvPr>
          <p:cNvSpPr/>
          <p:nvPr/>
        </p:nvSpPr>
        <p:spPr>
          <a:xfrm>
            <a:off x="4571999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PROFILE</a:t>
            </a:r>
          </a:p>
        </p:txBody>
      </p:sp>
      <p:pic>
        <p:nvPicPr>
          <p:cNvPr id="20" name="Graphic 19" descr="Arrow: Straight">
            <a:hlinkClick r:id="rId6" action="ppaction://hlinksldjump"/>
            <a:extLst>
              <a:ext uri="{FF2B5EF4-FFF2-40B4-BE49-F238E27FC236}">
                <a16:creationId xmlns:a16="http://schemas.microsoft.com/office/drawing/2014/main" id="{810381A6-DBE0-324D-97C4-E0EF54DF9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600" y="-45981"/>
            <a:ext cx="914400" cy="914400"/>
          </a:xfrm>
          <a:prstGeom prst="rect">
            <a:avLst/>
          </a:prstGeom>
        </p:spPr>
      </p:pic>
      <p:pic>
        <p:nvPicPr>
          <p:cNvPr id="22" name="Graphic 21" descr="House">
            <a:hlinkClick r:id="rId3" action="ppaction://hlinksldjump"/>
            <a:extLst>
              <a:ext uri="{FF2B5EF4-FFF2-40B4-BE49-F238E27FC236}">
                <a16:creationId xmlns:a16="http://schemas.microsoft.com/office/drawing/2014/main" id="{8A35AA9C-F4D1-564C-9EAD-A3A2829CEE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23609" y="45459"/>
            <a:ext cx="731520" cy="731520"/>
          </a:xfrm>
          <a:prstGeom prst="rect">
            <a:avLst/>
          </a:prstGeom>
        </p:spPr>
      </p:pic>
      <p:pic>
        <p:nvPicPr>
          <p:cNvPr id="24" name="Graphic 23" descr="User">
            <a:hlinkClick r:id="rId5" action="ppaction://hlinksldjump"/>
            <a:extLst>
              <a:ext uri="{FF2B5EF4-FFF2-40B4-BE49-F238E27FC236}">
                <a16:creationId xmlns:a16="http://schemas.microsoft.com/office/drawing/2014/main" id="{74A57B3D-BADE-FB41-B42A-B54BFB9ADD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2119" y="11430288"/>
            <a:ext cx="365760" cy="365760"/>
          </a:xfrm>
          <a:prstGeom prst="rect">
            <a:avLst/>
          </a:prstGeom>
        </p:spPr>
      </p:pic>
      <p:pic>
        <p:nvPicPr>
          <p:cNvPr id="27" name="Graphic 26" descr="Magnifying glass">
            <a:hlinkClick r:id="rId3" action="ppaction://hlinksldjump"/>
            <a:extLst>
              <a:ext uri="{FF2B5EF4-FFF2-40B4-BE49-F238E27FC236}">
                <a16:creationId xmlns:a16="http://schemas.microsoft.com/office/drawing/2014/main" id="{4378158A-2B30-7C47-94A5-701E83C6E3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0120" y="11430288"/>
            <a:ext cx="365760" cy="365760"/>
          </a:xfrm>
          <a:prstGeom prst="rect">
            <a:avLst/>
          </a:prstGeom>
        </p:spPr>
      </p:pic>
      <p:pic>
        <p:nvPicPr>
          <p:cNvPr id="30" name="Graphic 29" descr="Pencil">
            <a:hlinkClick r:id="rId4" action="ppaction://hlinksldjump"/>
            <a:extLst>
              <a:ext uri="{FF2B5EF4-FFF2-40B4-BE49-F238E27FC236}">
                <a16:creationId xmlns:a16="http://schemas.microsoft.com/office/drawing/2014/main" id="{F8FB4C3D-FCC7-3B49-9DA6-51AA90BBAB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46120" y="11430288"/>
            <a:ext cx="365760" cy="365760"/>
          </a:xfrm>
          <a:prstGeom prst="rect">
            <a:avLst/>
          </a:prstGeom>
        </p:spPr>
      </p:pic>
      <p:sp>
        <p:nvSpPr>
          <p:cNvPr id="25" name="TextBox 24">
            <a:hlinkClick r:id="rId2" action="ppaction://hlinksldjump"/>
            <a:extLst>
              <a:ext uri="{FF2B5EF4-FFF2-40B4-BE49-F238E27FC236}">
                <a16:creationId xmlns:a16="http://schemas.microsoft.com/office/drawing/2014/main" id="{BD99C2CA-005C-024A-A490-5B57880368E3}"/>
              </a:ext>
            </a:extLst>
          </p:cNvPr>
          <p:cNvSpPr txBox="1"/>
          <p:nvPr/>
        </p:nvSpPr>
        <p:spPr>
          <a:xfrm>
            <a:off x="441433" y="4247575"/>
            <a:ext cx="6313695" cy="52322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" pitchFamily="2" charset="0"/>
              </a:rPr>
              <a:t>Where is this treasure?</a:t>
            </a:r>
          </a:p>
        </p:txBody>
      </p:sp>
      <p:sp>
        <p:nvSpPr>
          <p:cNvPr id="28" name="Rectangle 27">
            <a:hlinkClick r:id="rId2" action="ppaction://hlinksldjump"/>
            <a:extLst>
              <a:ext uri="{FF2B5EF4-FFF2-40B4-BE49-F238E27FC236}">
                <a16:creationId xmlns:a16="http://schemas.microsoft.com/office/drawing/2014/main" id="{3A4589DE-357D-1A4B-A2D6-230C850AB29E}"/>
              </a:ext>
            </a:extLst>
          </p:cNvPr>
          <p:cNvSpPr/>
          <p:nvPr/>
        </p:nvSpPr>
        <p:spPr>
          <a:xfrm>
            <a:off x="441433" y="4819126"/>
            <a:ext cx="6010540" cy="3469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this backpack online at Nordstrom. Here’s the link: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https://shop.nordstrom.com/s/herschel-supply-co-grove-backpack/4640754?origin=keywordsearch-personalizedsort&amp;color=brick%20red%2F%20peach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Click r:id="rId18" action="ppaction://hlinksldjump"/>
            <a:extLst>
              <a:ext uri="{FF2B5EF4-FFF2-40B4-BE49-F238E27FC236}">
                <a16:creationId xmlns:a16="http://schemas.microsoft.com/office/drawing/2014/main" id="{32CAA483-99F2-2645-87AB-FCFBCC9A095A}"/>
              </a:ext>
            </a:extLst>
          </p:cNvPr>
          <p:cNvSpPr/>
          <p:nvPr/>
        </p:nvSpPr>
        <p:spPr>
          <a:xfrm>
            <a:off x="1166850" y="8523799"/>
            <a:ext cx="4389118" cy="9445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 FIND</a:t>
            </a:r>
          </a:p>
        </p:txBody>
      </p:sp>
      <p:pic>
        <p:nvPicPr>
          <p:cNvPr id="19" name="Picture 18">
            <a:hlinkClick r:id="rId2" action="ppaction://hlinksldjump"/>
            <a:extLst>
              <a:ext uri="{FF2B5EF4-FFF2-40B4-BE49-F238E27FC236}">
                <a16:creationId xmlns:a16="http://schemas.microsoft.com/office/drawing/2014/main" id="{F6553912-28E5-8747-B33A-B9FCA5549AD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4115" y="1590681"/>
            <a:ext cx="1321308" cy="24901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04A5363A-51F4-2945-9C3F-68902ED51700}"/>
              </a:ext>
            </a:extLst>
          </p:cNvPr>
          <p:cNvSpPr txBox="1"/>
          <p:nvPr/>
        </p:nvSpPr>
        <p:spPr>
          <a:xfrm>
            <a:off x="2011679" y="1590681"/>
            <a:ext cx="4206241" cy="646331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can I find this backpack? It’s black with palm leaves on it.</a:t>
            </a:r>
          </a:p>
        </p:txBody>
      </p:sp>
    </p:spTree>
    <p:extLst>
      <p:ext uri="{BB962C8B-B14F-4D97-AF65-F5344CB8AC3E}">
        <p14:creationId xmlns:p14="http://schemas.microsoft.com/office/powerpoint/2010/main" val="225401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822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1154769" y="118832"/>
            <a:ext cx="44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urier" pitchFamily="2" charset="0"/>
              </a:rPr>
              <a:t>Hidden Treasure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DED3C69-365F-274B-9E0E-1E5F6FD3EF50}"/>
              </a:ext>
            </a:extLst>
          </p:cNvPr>
          <p:cNvSpPr/>
          <p:nvPr/>
        </p:nvSpPr>
        <p:spPr>
          <a:xfrm>
            <a:off x="0" y="11369040"/>
            <a:ext cx="2286000" cy="82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BROWSE</a:t>
            </a:r>
          </a:p>
        </p:txBody>
      </p:sp>
      <p:sp>
        <p:nvSpPr>
          <p:cNvPr id="11" name="Rectangle 10">
            <a:hlinkClick r:id="rId3" action="ppaction://hlinksldjump"/>
            <a:extLst>
              <a:ext uri="{FF2B5EF4-FFF2-40B4-BE49-F238E27FC236}">
                <a16:creationId xmlns:a16="http://schemas.microsoft.com/office/drawing/2014/main" id="{0C3B11AF-8C52-C94B-B137-7B31DA35D236}"/>
              </a:ext>
            </a:extLst>
          </p:cNvPr>
          <p:cNvSpPr/>
          <p:nvPr/>
        </p:nvSpPr>
        <p:spPr>
          <a:xfrm>
            <a:off x="228600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</a:t>
            </a:r>
          </a:p>
        </p:txBody>
      </p: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628AB513-FDA2-AF48-8220-4759F8463E92}"/>
              </a:ext>
            </a:extLst>
          </p:cNvPr>
          <p:cNvSpPr/>
          <p:nvPr/>
        </p:nvSpPr>
        <p:spPr>
          <a:xfrm>
            <a:off x="4571999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PROFILE</a:t>
            </a:r>
          </a:p>
        </p:txBody>
      </p:sp>
      <p:pic>
        <p:nvPicPr>
          <p:cNvPr id="20" name="Graphic 19" descr="Arrow: Straight">
            <a:hlinkClick r:id="rId2" action="ppaction://hlinksldjump"/>
            <a:extLst>
              <a:ext uri="{FF2B5EF4-FFF2-40B4-BE49-F238E27FC236}">
                <a16:creationId xmlns:a16="http://schemas.microsoft.com/office/drawing/2014/main" id="{810381A6-DBE0-324D-97C4-E0EF54DF9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-45981"/>
            <a:ext cx="914400" cy="914400"/>
          </a:xfrm>
          <a:prstGeom prst="rect">
            <a:avLst/>
          </a:prstGeom>
        </p:spPr>
      </p:pic>
      <p:pic>
        <p:nvPicPr>
          <p:cNvPr id="22" name="Graphic 2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8A35AA9C-F4D1-564C-9EAD-A3A2829CE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609" y="45459"/>
            <a:ext cx="731520" cy="731520"/>
          </a:xfrm>
          <a:prstGeom prst="rect">
            <a:avLst/>
          </a:prstGeom>
        </p:spPr>
      </p:pic>
      <p:pic>
        <p:nvPicPr>
          <p:cNvPr id="24" name="Graphic 23" descr="User">
            <a:hlinkClick r:id="rId4" action="ppaction://hlinksldjump"/>
            <a:extLst>
              <a:ext uri="{FF2B5EF4-FFF2-40B4-BE49-F238E27FC236}">
                <a16:creationId xmlns:a16="http://schemas.microsoft.com/office/drawing/2014/main" id="{74A57B3D-BADE-FB41-B42A-B54BFB9A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2119" y="11430288"/>
            <a:ext cx="365760" cy="365760"/>
          </a:xfrm>
          <a:prstGeom prst="rect">
            <a:avLst/>
          </a:prstGeom>
        </p:spPr>
      </p:pic>
      <p:pic>
        <p:nvPicPr>
          <p:cNvPr id="27" name="Graphic 26" descr="Magnifying glass">
            <a:hlinkClick r:id="rId2" action="ppaction://hlinksldjump"/>
            <a:extLst>
              <a:ext uri="{FF2B5EF4-FFF2-40B4-BE49-F238E27FC236}">
                <a16:creationId xmlns:a16="http://schemas.microsoft.com/office/drawing/2014/main" id="{4378158A-2B30-7C47-94A5-701E83C6E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120" y="11430288"/>
            <a:ext cx="365760" cy="365760"/>
          </a:xfrm>
          <a:prstGeom prst="rect">
            <a:avLst/>
          </a:prstGeom>
        </p:spPr>
      </p:pic>
      <p:pic>
        <p:nvPicPr>
          <p:cNvPr id="30" name="Graphic 29" descr="Pencil">
            <a:hlinkClick r:id="rId3" action="ppaction://hlinksldjump"/>
            <a:extLst>
              <a:ext uri="{FF2B5EF4-FFF2-40B4-BE49-F238E27FC236}">
                <a16:creationId xmlns:a16="http://schemas.microsoft.com/office/drawing/2014/main" id="{F8FB4C3D-FCC7-3B49-9DA6-51AA90BBAB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6120" y="11430288"/>
            <a:ext cx="365760" cy="365760"/>
          </a:xfrm>
          <a:prstGeom prst="rect">
            <a:avLst/>
          </a:prstGeom>
        </p:spPr>
      </p:pic>
      <p:sp>
        <p:nvSpPr>
          <p:cNvPr id="19" name="TextBox 18">
            <a:hlinkClick r:id="rId15" action="ppaction://hlinksldjump"/>
            <a:extLst>
              <a:ext uri="{FF2B5EF4-FFF2-40B4-BE49-F238E27FC236}">
                <a16:creationId xmlns:a16="http://schemas.microsoft.com/office/drawing/2014/main" id="{E6BE500B-DC83-0C4C-958F-056FBD5AA463}"/>
              </a:ext>
            </a:extLst>
          </p:cNvPr>
          <p:cNvSpPr txBox="1"/>
          <p:nvPr/>
        </p:nvSpPr>
        <p:spPr>
          <a:xfrm>
            <a:off x="228600" y="5719799"/>
            <a:ext cx="6313695" cy="52322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" pitchFamily="2" charset="0"/>
              </a:rPr>
              <a:t>POSTED BY: Kyle</a:t>
            </a:r>
          </a:p>
        </p:txBody>
      </p:sp>
      <p:sp>
        <p:nvSpPr>
          <p:cNvPr id="21" name="TextBox 20">
            <a:hlinkClick r:id="rId15" action="ppaction://hlinksldjump"/>
            <a:extLst>
              <a:ext uri="{FF2B5EF4-FFF2-40B4-BE49-F238E27FC236}">
                <a16:creationId xmlns:a16="http://schemas.microsoft.com/office/drawing/2014/main" id="{7474F783-C8FB-2049-B4A6-9BC1F9215CA8}"/>
              </a:ext>
            </a:extLst>
          </p:cNvPr>
          <p:cNvSpPr txBox="1"/>
          <p:nvPr/>
        </p:nvSpPr>
        <p:spPr>
          <a:xfrm>
            <a:off x="228599" y="6249029"/>
            <a:ext cx="6313695" cy="338554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can I find this backpack? It’s black with palm leaves on it.</a:t>
            </a:r>
          </a:p>
        </p:txBody>
      </p:sp>
      <p:cxnSp>
        <p:nvCxnSpPr>
          <p:cNvPr id="4" name="Straight Connector 3">
            <a:hlinkClick r:id="rId15" action="ppaction://hlinksldjump"/>
            <a:extLst>
              <a:ext uri="{FF2B5EF4-FFF2-40B4-BE49-F238E27FC236}">
                <a16:creationId xmlns:a16="http://schemas.microsoft.com/office/drawing/2014/main" id="{AE047E28-0F8A-C942-830F-FE2A8B07B357}"/>
              </a:ext>
            </a:extLst>
          </p:cNvPr>
          <p:cNvCxnSpPr/>
          <p:nvPr/>
        </p:nvCxnSpPr>
        <p:spPr>
          <a:xfrm>
            <a:off x="260247" y="6863938"/>
            <a:ext cx="62820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hlinkClick r:id="rId15" action="ppaction://hlinksldjump"/>
            <a:extLst>
              <a:ext uri="{FF2B5EF4-FFF2-40B4-BE49-F238E27FC236}">
                <a16:creationId xmlns:a16="http://schemas.microsoft.com/office/drawing/2014/main" id="{D90599CA-E77C-E149-BF85-836999E2C20B}"/>
              </a:ext>
            </a:extLst>
          </p:cNvPr>
          <p:cNvSpPr/>
          <p:nvPr/>
        </p:nvSpPr>
        <p:spPr>
          <a:xfrm>
            <a:off x="359228" y="7062606"/>
            <a:ext cx="377043" cy="3770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26" name="TextBox 25">
            <a:hlinkClick r:id="rId15" action="ppaction://hlinksldjump"/>
            <a:extLst>
              <a:ext uri="{FF2B5EF4-FFF2-40B4-BE49-F238E27FC236}">
                <a16:creationId xmlns:a16="http://schemas.microsoft.com/office/drawing/2014/main" id="{C4855411-258B-5546-9DDC-99ED28F2A30D}"/>
              </a:ext>
            </a:extLst>
          </p:cNvPr>
          <p:cNvSpPr txBox="1"/>
          <p:nvPr/>
        </p:nvSpPr>
        <p:spPr>
          <a:xfrm>
            <a:off x="855023" y="7081850"/>
            <a:ext cx="5469818" cy="338554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Treasure has not been found yet</a:t>
            </a:r>
          </a:p>
        </p:txBody>
      </p:sp>
      <p:sp>
        <p:nvSpPr>
          <p:cNvPr id="31" name="Rounded Rectangle 30">
            <a:hlinkClick r:id="rId16" action="ppaction://hlinksldjump"/>
            <a:extLst>
              <a:ext uri="{FF2B5EF4-FFF2-40B4-BE49-F238E27FC236}">
                <a16:creationId xmlns:a16="http://schemas.microsoft.com/office/drawing/2014/main" id="{CF36BAFB-37B9-BC4A-AD4C-D50E6F23CE24}"/>
              </a:ext>
            </a:extLst>
          </p:cNvPr>
          <p:cNvSpPr/>
          <p:nvPr/>
        </p:nvSpPr>
        <p:spPr>
          <a:xfrm>
            <a:off x="1211826" y="9719368"/>
            <a:ext cx="4389118" cy="9445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HELP KYLE FIND THIS TREASURE</a:t>
            </a:r>
          </a:p>
        </p:txBody>
      </p:sp>
      <p:pic>
        <p:nvPicPr>
          <p:cNvPr id="23" name="Picture 22">
            <a:hlinkClick r:id="rId15" action="ppaction://hlinksldjump"/>
            <a:extLst>
              <a:ext uri="{FF2B5EF4-FFF2-40B4-BE49-F238E27FC236}">
                <a16:creationId xmlns:a16="http://schemas.microsoft.com/office/drawing/2014/main" id="{FAB87500-686C-7242-9513-B4E5A78492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58269" y="1162633"/>
            <a:ext cx="2286001" cy="43082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5" name="Picture 2" descr="https://lh6.googleusercontent.com/d22bavtqoEubp8TUPVtH06qhEP3IJ-8nKvgj5WrfUWsg7la7ezecuOoUfzi8AJxuVU-qh75hp5SOscfrYW7Gftk6VCoXc7h1mgzeapbplvOqTefyOkwcLM00FDuM0JUMkuEiEaDd">
            <a:hlinkClick r:id="rId4" action="ppaction://hlinksldjump"/>
            <a:extLst>
              <a:ext uri="{FF2B5EF4-FFF2-40B4-BE49-F238E27FC236}">
                <a16:creationId xmlns:a16="http://schemas.microsoft.com/office/drawing/2014/main" id="{7A69EC05-160E-0E4D-9CBD-18FBE1EA5153}"/>
              </a:ext>
            </a:extLst>
          </p:cNvPr>
          <p:cNvPicPr>
            <a:picLocks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r="30454" b="3108"/>
          <a:stretch/>
        </p:blipFill>
        <p:spPr bwMode="auto">
          <a:xfrm>
            <a:off x="298865" y="7977638"/>
            <a:ext cx="437406" cy="437406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>
            <a:hlinkClick r:id="rId15" action="ppaction://hlinksldjump"/>
            <a:extLst>
              <a:ext uri="{FF2B5EF4-FFF2-40B4-BE49-F238E27FC236}">
                <a16:creationId xmlns:a16="http://schemas.microsoft.com/office/drawing/2014/main" id="{BE1C353E-BAD8-C743-9548-45860A7338AD}"/>
              </a:ext>
            </a:extLst>
          </p:cNvPr>
          <p:cNvSpPr/>
          <p:nvPr/>
        </p:nvSpPr>
        <p:spPr>
          <a:xfrm rot="5400000">
            <a:off x="2768440" y="6156639"/>
            <a:ext cx="1603737" cy="4831080"/>
          </a:xfrm>
          <a:prstGeom prst="wedgeRoundRectCallout">
            <a:avLst>
              <a:gd name="adj1" fmla="val -22440"/>
              <a:gd name="adj2" fmla="val 5626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Hazel said:</a:t>
            </a: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 this backpack online at Nordstrom. Here’s the link: https://shop.nordstrom.com/s/herschel-supply-co-grove-backpack/4640754?origin=keywordsearch-personalizedsort&amp;color=brick%20red%2F%20peach</a:t>
            </a: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47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hlinkClick r:id="rId2" action="ppaction://hlinksldjump"/>
            <a:extLst>
              <a:ext uri="{FF2B5EF4-FFF2-40B4-BE49-F238E27FC236}">
                <a16:creationId xmlns:a16="http://schemas.microsoft.com/office/drawing/2014/main" id="{EBBFB21A-6263-6845-B93B-0F620CB8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630" y="9122665"/>
            <a:ext cx="2468880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3" name="Picture 32">
            <a:hlinkClick r:id="rId2" action="ppaction://hlinksldjump"/>
            <a:extLst>
              <a:ext uri="{FF2B5EF4-FFF2-40B4-BE49-F238E27FC236}">
                <a16:creationId xmlns:a16="http://schemas.microsoft.com/office/drawing/2014/main" id="{E7222A23-4974-CF4B-A38D-9AA1AABE9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09743"/>
            <a:ext cx="1644979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40DA1E79-CA72-874D-A83B-81CB57C702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930" t="-378" r="930" b="378"/>
          <a:stretch/>
        </p:blipFill>
        <p:spPr>
          <a:xfrm>
            <a:off x="4354551" y="4120179"/>
            <a:ext cx="2489959" cy="25132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822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1154769" y="118832"/>
            <a:ext cx="44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urier" pitchFamily="2" charset="0"/>
              </a:rPr>
              <a:t>Hidden Treasure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E1B5AA1D-EE5F-834B-9DE1-0A634040A776}"/>
              </a:ext>
            </a:extLst>
          </p:cNvPr>
          <p:cNvSpPr txBox="1"/>
          <p:nvPr/>
        </p:nvSpPr>
        <p:spPr>
          <a:xfrm>
            <a:off x="441434" y="913880"/>
            <a:ext cx="6403076" cy="707886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Courier" pitchFamily="2" charset="0"/>
              </a:rPr>
              <a:t>BROWSE</a:t>
            </a:r>
            <a:endParaRPr lang="en-US" sz="2400" b="1" dirty="0">
              <a:latin typeface="Courier" pitchFamily="2" charset="0"/>
            </a:endParaRP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A15E31BB-7599-EC4B-9565-18EC5CFB99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20" t="1942" r="14548" b="7618"/>
          <a:stretch/>
        </p:blipFill>
        <p:spPr>
          <a:xfrm>
            <a:off x="12235" y="1712686"/>
            <a:ext cx="2273765" cy="24688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5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0119E12F-E983-774F-81A6-719478BC11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62" t="8540" r="15804" b="21213"/>
          <a:stretch/>
        </p:blipFill>
        <p:spPr>
          <a:xfrm>
            <a:off x="2302861" y="1712686"/>
            <a:ext cx="3228258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87E00F33-8BAD-214A-B861-791AB6CFC5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67" r="4592"/>
          <a:stretch/>
        </p:blipFill>
        <p:spPr>
          <a:xfrm>
            <a:off x="12235" y="4190092"/>
            <a:ext cx="4342316" cy="244330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Picture 25">
            <a:hlinkClick r:id="rId9" action="ppaction://hlinksldjump"/>
            <a:extLst>
              <a:ext uri="{FF2B5EF4-FFF2-40B4-BE49-F238E27FC236}">
                <a16:creationId xmlns:a16="http://schemas.microsoft.com/office/drawing/2014/main" id="{96E45894-604D-BB4B-B3FD-8116EAE72A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7981" y="1712686"/>
            <a:ext cx="1310019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>
            <a:hlinkClick r:id="rId2" action="ppaction://hlinksldjump"/>
            <a:extLst>
              <a:ext uri="{FF2B5EF4-FFF2-40B4-BE49-F238E27FC236}">
                <a16:creationId xmlns:a16="http://schemas.microsoft.com/office/drawing/2014/main" id="{09048A03-0D5F-9D46-861F-45CFD548A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5" y="6650446"/>
            <a:ext cx="2485339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>
            <a:hlinkClick r:id="rId2" action="ppaction://hlinksldjump"/>
            <a:extLst>
              <a:ext uri="{FF2B5EF4-FFF2-40B4-BE49-F238E27FC236}">
                <a16:creationId xmlns:a16="http://schemas.microsoft.com/office/drawing/2014/main" id="{63DBCAFE-1760-F745-B6EE-D1B353C59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1888" y="9127236"/>
            <a:ext cx="3710741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DED3C69-365F-274B-9E0E-1E5F6FD3EF50}"/>
              </a:ext>
            </a:extLst>
          </p:cNvPr>
          <p:cNvSpPr/>
          <p:nvPr/>
        </p:nvSpPr>
        <p:spPr>
          <a:xfrm>
            <a:off x="0" y="11369040"/>
            <a:ext cx="2286000" cy="82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BROWSE</a:t>
            </a:r>
          </a:p>
        </p:txBody>
      </p:sp>
      <p:sp>
        <p:nvSpPr>
          <p:cNvPr id="11" name="Rectangle 10">
            <a:hlinkClick r:id="rId13" action="ppaction://hlinksldjump"/>
            <a:extLst>
              <a:ext uri="{FF2B5EF4-FFF2-40B4-BE49-F238E27FC236}">
                <a16:creationId xmlns:a16="http://schemas.microsoft.com/office/drawing/2014/main" id="{0C3B11AF-8C52-C94B-B137-7B31DA35D236}"/>
              </a:ext>
            </a:extLst>
          </p:cNvPr>
          <p:cNvSpPr/>
          <p:nvPr/>
        </p:nvSpPr>
        <p:spPr>
          <a:xfrm>
            <a:off x="228600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</a:t>
            </a:r>
          </a:p>
        </p:txBody>
      </p:sp>
      <p:sp>
        <p:nvSpPr>
          <p:cNvPr id="15" name="Rectangle 14">
            <a:hlinkClick r:id="rId14" action="ppaction://hlinksldjump"/>
            <a:extLst>
              <a:ext uri="{FF2B5EF4-FFF2-40B4-BE49-F238E27FC236}">
                <a16:creationId xmlns:a16="http://schemas.microsoft.com/office/drawing/2014/main" id="{628AB513-FDA2-AF48-8220-4759F8463E92}"/>
              </a:ext>
            </a:extLst>
          </p:cNvPr>
          <p:cNvSpPr/>
          <p:nvPr/>
        </p:nvSpPr>
        <p:spPr>
          <a:xfrm>
            <a:off x="4571999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PROFILE</a:t>
            </a:r>
          </a:p>
        </p:txBody>
      </p:sp>
      <p:pic>
        <p:nvPicPr>
          <p:cNvPr id="20" name="Graphic 19" descr="Arrow: Straight">
            <a:hlinkClick r:id="rId2" action="ppaction://hlinksldjump"/>
            <a:extLst>
              <a:ext uri="{FF2B5EF4-FFF2-40B4-BE49-F238E27FC236}">
                <a16:creationId xmlns:a16="http://schemas.microsoft.com/office/drawing/2014/main" id="{810381A6-DBE0-324D-97C4-E0EF54DF99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8600" y="-45981"/>
            <a:ext cx="914400" cy="914400"/>
          </a:xfrm>
          <a:prstGeom prst="rect">
            <a:avLst/>
          </a:prstGeom>
        </p:spPr>
      </p:pic>
      <p:pic>
        <p:nvPicPr>
          <p:cNvPr id="22" name="Graphic 2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8A35AA9C-F4D1-564C-9EAD-A3A2829CEE9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23609" y="45459"/>
            <a:ext cx="731520" cy="731520"/>
          </a:xfrm>
          <a:prstGeom prst="rect">
            <a:avLst/>
          </a:prstGeom>
        </p:spPr>
      </p:pic>
      <p:pic>
        <p:nvPicPr>
          <p:cNvPr id="24" name="Graphic 23" descr="User">
            <a:hlinkClick r:id="rId14" action="ppaction://hlinksldjump"/>
            <a:extLst>
              <a:ext uri="{FF2B5EF4-FFF2-40B4-BE49-F238E27FC236}">
                <a16:creationId xmlns:a16="http://schemas.microsoft.com/office/drawing/2014/main" id="{74A57B3D-BADE-FB41-B42A-B54BFB9ADD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32119" y="11430288"/>
            <a:ext cx="365760" cy="365760"/>
          </a:xfrm>
          <a:prstGeom prst="rect">
            <a:avLst/>
          </a:prstGeom>
        </p:spPr>
      </p:pic>
      <p:pic>
        <p:nvPicPr>
          <p:cNvPr id="27" name="Graphic 26" descr="Magnifying glass">
            <a:hlinkClick r:id="rId2" action="ppaction://hlinksldjump"/>
            <a:extLst>
              <a:ext uri="{FF2B5EF4-FFF2-40B4-BE49-F238E27FC236}">
                <a16:creationId xmlns:a16="http://schemas.microsoft.com/office/drawing/2014/main" id="{4378158A-2B30-7C47-94A5-701E83C6E3A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0120" y="11430288"/>
            <a:ext cx="365760" cy="365760"/>
          </a:xfrm>
          <a:prstGeom prst="rect">
            <a:avLst/>
          </a:prstGeom>
        </p:spPr>
      </p:pic>
      <p:pic>
        <p:nvPicPr>
          <p:cNvPr id="30" name="Graphic 29" descr="Pencil">
            <a:hlinkClick r:id="rId13" action="ppaction://hlinksldjump"/>
            <a:extLst>
              <a:ext uri="{FF2B5EF4-FFF2-40B4-BE49-F238E27FC236}">
                <a16:creationId xmlns:a16="http://schemas.microsoft.com/office/drawing/2014/main" id="{F8FB4C3D-FCC7-3B49-9DA6-51AA90BBABD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46120" y="11430288"/>
            <a:ext cx="365760" cy="365760"/>
          </a:xfrm>
          <a:prstGeom prst="rect">
            <a:avLst/>
          </a:prstGeom>
        </p:spPr>
      </p:pic>
      <p:pic>
        <p:nvPicPr>
          <p:cNvPr id="31" name="Picture 30">
            <a:hlinkClick r:id="rId2" action="ppaction://hlinksldjump"/>
            <a:extLst>
              <a:ext uri="{FF2B5EF4-FFF2-40B4-BE49-F238E27FC236}">
                <a16:creationId xmlns:a16="http://schemas.microsoft.com/office/drawing/2014/main" id="{0198C746-C7BA-734F-B987-2C987222CFB7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3127" b="3127"/>
          <a:stretch/>
        </p:blipFill>
        <p:spPr>
          <a:xfrm>
            <a:off x="2507566" y="6650446"/>
            <a:ext cx="1842868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2" name="Picture 31">
            <a:hlinkClick r:id="rId2" action="ppaction://hlinksldjump"/>
            <a:extLst>
              <a:ext uri="{FF2B5EF4-FFF2-40B4-BE49-F238E27FC236}">
                <a16:creationId xmlns:a16="http://schemas.microsoft.com/office/drawing/2014/main" id="{70F0910D-7968-324A-8F14-30F227BDCE9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75630" y="6645875"/>
            <a:ext cx="2468880" cy="246888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0209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822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1154769" y="118832"/>
            <a:ext cx="44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urier" pitchFamily="2" charset="0"/>
              </a:rPr>
              <a:t>Hidden Treasure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E1B5AA1D-EE5F-834B-9DE1-0A634040A776}"/>
              </a:ext>
            </a:extLst>
          </p:cNvPr>
          <p:cNvSpPr txBox="1"/>
          <p:nvPr/>
        </p:nvSpPr>
        <p:spPr>
          <a:xfrm>
            <a:off x="441434" y="913880"/>
            <a:ext cx="6313695" cy="61555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Courier" pitchFamily="2" charset="0"/>
              </a:rPr>
              <a:t>POST A TREASURE TO FIND</a:t>
            </a: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CDED3C69-365F-274B-9E0E-1E5F6FD3EF50}"/>
              </a:ext>
            </a:extLst>
          </p:cNvPr>
          <p:cNvSpPr/>
          <p:nvPr/>
        </p:nvSpPr>
        <p:spPr>
          <a:xfrm>
            <a:off x="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BROWSE</a:t>
            </a:r>
          </a:p>
        </p:txBody>
      </p:sp>
      <p:sp>
        <p:nvSpPr>
          <p:cNvPr id="11" name="Rectangle 10">
            <a:hlinkClick r:id="rId2" action="ppaction://hlinksldjump"/>
            <a:extLst>
              <a:ext uri="{FF2B5EF4-FFF2-40B4-BE49-F238E27FC236}">
                <a16:creationId xmlns:a16="http://schemas.microsoft.com/office/drawing/2014/main" id="{0C3B11AF-8C52-C94B-B137-7B31DA35D236}"/>
              </a:ext>
            </a:extLst>
          </p:cNvPr>
          <p:cNvSpPr/>
          <p:nvPr/>
        </p:nvSpPr>
        <p:spPr>
          <a:xfrm>
            <a:off x="2286000" y="11369040"/>
            <a:ext cx="2286000" cy="82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</a:t>
            </a:r>
          </a:p>
        </p:txBody>
      </p: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628AB513-FDA2-AF48-8220-4759F8463E92}"/>
              </a:ext>
            </a:extLst>
          </p:cNvPr>
          <p:cNvSpPr/>
          <p:nvPr/>
        </p:nvSpPr>
        <p:spPr>
          <a:xfrm>
            <a:off x="4571999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PROFILE</a:t>
            </a:r>
          </a:p>
        </p:txBody>
      </p:sp>
      <p:pic>
        <p:nvPicPr>
          <p:cNvPr id="20" name="Graphic 19" descr="Arrow: Straight">
            <a:hlinkClick r:id="rId3" action="ppaction://hlinksldjump"/>
            <a:extLst>
              <a:ext uri="{FF2B5EF4-FFF2-40B4-BE49-F238E27FC236}">
                <a16:creationId xmlns:a16="http://schemas.microsoft.com/office/drawing/2014/main" id="{810381A6-DBE0-324D-97C4-E0EF54DF9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-45981"/>
            <a:ext cx="914400" cy="914400"/>
          </a:xfrm>
          <a:prstGeom prst="rect">
            <a:avLst/>
          </a:prstGeom>
        </p:spPr>
      </p:pic>
      <p:pic>
        <p:nvPicPr>
          <p:cNvPr id="22" name="Graphic 21" descr="House">
            <a:hlinkClick r:id="rId3" action="ppaction://hlinksldjump"/>
            <a:extLst>
              <a:ext uri="{FF2B5EF4-FFF2-40B4-BE49-F238E27FC236}">
                <a16:creationId xmlns:a16="http://schemas.microsoft.com/office/drawing/2014/main" id="{8A35AA9C-F4D1-564C-9EAD-A3A2829CE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609" y="45459"/>
            <a:ext cx="731520" cy="731520"/>
          </a:xfrm>
          <a:prstGeom prst="rect">
            <a:avLst/>
          </a:prstGeom>
        </p:spPr>
      </p:pic>
      <p:pic>
        <p:nvPicPr>
          <p:cNvPr id="24" name="Graphic 23" descr="User">
            <a:hlinkClick r:id="rId4" action="ppaction://hlinksldjump"/>
            <a:extLst>
              <a:ext uri="{FF2B5EF4-FFF2-40B4-BE49-F238E27FC236}">
                <a16:creationId xmlns:a16="http://schemas.microsoft.com/office/drawing/2014/main" id="{74A57B3D-BADE-FB41-B42A-B54BFB9A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2119" y="11430288"/>
            <a:ext cx="365760" cy="365760"/>
          </a:xfrm>
          <a:prstGeom prst="rect">
            <a:avLst/>
          </a:prstGeom>
        </p:spPr>
      </p:pic>
      <p:pic>
        <p:nvPicPr>
          <p:cNvPr id="27" name="Graphic 26" descr="Magnifying glass">
            <a:hlinkClick r:id="rId3" action="ppaction://hlinksldjump"/>
            <a:extLst>
              <a:ext uri="{FF2B5EF4-FFF2-40B4-BE49-F238E27FC236}">
                <a16:creationId xmlns:a16="http://schemas.microsoft.com/office/drawing/2014/main" id="{4378158A-2B30-7C47-94A5-701E83C6E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120" y="11430288"/>
            <a:ext cx="365760" cy="365760"/>
          </a:xfrm>
          <a:prstGeom prst="rect">
            <a:avLst/>
          </a:prstGeom>
        </p:spPr>
      </p:pic>
      <p:pic>
        <p:nvPicPr>
          <p:cNvPr id="30" name="Graphic 29" descr="Pencil">
            <a:hlinkClick r:id="rId2" action="ppaction://hlinksldjump"/>
            <a:extLst>
              <a:ext uri="{FF2B5EF4-FFF2-40B4-BE49-F238E27FC236}">
                <a16:creationId xmlns:a16="http://schemas.microsoft.com/office/drawing/2014/main" id="{F8FB4C3D-FCC7-3B49-9DA6-51AA90BBAB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6120" y="11430288"/>
            <a:ext cx="365760" cy="365760"/>
          </a:xfrm>
          <a:prstGeom prst="rect">
            <a:avLst/>
          </a:prstGeom>
        </p:spPr>
      </p:pic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707AF105-2415-C64C-8BF2-E22B97CF95F1}"/>
              </a:ext>
            </a:extLst>
          </p:cNvPr>
          <p:cNvSpPr/>
          <p:nvPr/>
        </p:nvSpPr>
        <p:spPr>
          <a:xfrm>
            <a:off x="441434" y="1635742"/>
            <a:ext cx="1828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hlinkClick r:id="rId15" action="ppaction://hlinksldjump"/>
            <a:extLst>
              <a:ext uri="{FF2B5EF4-FFF2-40B4-BE49-F238E27FC236}">
                <a16:creationId xmlns:a16="http://schemas.microsoft.com/office/drawing/2014/main" id="{69FB0431-4234-7B4D-8E51-E6641AECFA3C}"/>
              </a:ext>
            </a:extLst>
          </p:cNvPr>
          <p:cNvSpPr/>
          <p:nvPr/>
        </p:nvSpPr>
        <p:spPr>
          <a:xfrm>
            <a:off x="2466543" y="2331932"/>
            <a:ext cx="4001197" cy="4364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CHOOSE PHOTO TO UPLOAD </a:t>
            </a:r>
          </a:p>
        </p:txBody>
      </p:sp>
      <p:sp>
        <p:nvSpPr>
          <p:cNvPr id="25" name="TextBox 24">
            <a:hlinkClick r:id="rId2" action="ppaction://hlinksldjump"/>
            <a:extLst>
              <a:ext uri="{FF2B5EF4-FFF2-40B4-BE49-F238E27FC236}">
                <a16:creationId xmlns:a16="http://schemas.microsoft.com/office/drawing/2014/main" id="{BD99C2CA-005C-024A-A490-5B57880368E3}"/>
              </a:ext>
            </a:extLst>
          </p:cNvPr>
          <p:cNvSpPr txBox="1"/>
          <p:nvPr/>
        </p:nvSpPr>
        <p:spPr>
          <a:xfrm>
            <a:off x="441433" y="3651488"/>
            <a:ext cx="6313695" cy="52322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" pitchFamily="2" charset="0"/>
              </a:rPr>
              <a:t>Add a description…</a:t>
            </a:r>
          </a:p>
        </p:txBody>
      </p:sp>
      <p:sp>
        <p:nvSpPr>
          <p:cNvPr id="28" name="Rectangle 27">
            <a:hlinkClick r:id="rId2" action="ppaction://hlinksldjump"/>
            <a:extLst>
              <a:ext uri="{FF2B5EF4-FFF2-40B4-BE49-F238E27FC236}">
                <a16:creationId xmlns:a16="http://schemas.microsoft.com/office/drawing/2014/main" id="{3A4589DE-357D-1A4B-A2D6-230C850AB29E}"/>
              </a:ext>
            </a:extLst>
          </p:cNvPr>
          <p:cNvSpPr/>
          <p:nvPr/>
        </p:nvSpPr>
        <p:spPr>
          <a:xfrm>
            <a:off x="457200" y="4289929"/>
            <a:ext cx="6010540" cy="36080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9" name="Rounded Rectangle 28">
            <a:hlinkClick r:id="rId2" action="ppaction://hlinksldjump"/>
            <a:extLst>
              <a:ext uri="{FF2B5EF4-FFF2-40B4-BE49-F238E27FC236}">
                <a16:creationId xmlns:a16="http://schemas.microsoft.com/office/drawing/2014/main" id="{32CAA483-99F2-2645-87AB-FCFBCC9A095A}"/>
              </a:ext>
            </a:extLst>
          </p:cNvPr>
          <p:cNvSpPr/>
          <p:nvPr/>
        </p:nvSpPr>
        <p:spPr>
          <a:xfrm>
            <a:off x="1143001" y="8013160"/>
            <a:ext cx="4389118" cy="9445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 TREASURE</a:t>
            </a:r>
          </a:p>
        </p:txBody>
      </p:sp>
    </p:spTree>
    <p:extLst>
      <p:ext uri="{BB962C8B-B14F-4D97-AF65-F5344CB8AC3E}">
        <p14:creationId xmlns:p14="http://schemas.microsoft.com/office/powerpoint/2010/main" val="320830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822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1154769" y="118832"/>
            <a:ext cx="44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urier" pitchFamily="2" charset="0"/>
              </a:rPr>
              <a:t>Hidden Treasure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E1B5AA1D-EE5F-834B-9DE1-0A634040A776}"/>
              </a:ext>
            </a:extLst>
          </p:cNvPr>
          <p:cNvSpPr txBox="1"/>
          <p:nvPr/>
        </p:nvSpPr>
        <p:spPr>
          <a:xfrm>
            <a:off x="2408194" y="1232061"/>
            <a:ext cx="4346935" cy="630942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Courier" pitchFamily="2" charset="0"/>
              </a:rPr>
              <a:t>HAZEL’S PROFILE</a:t>
            </a: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CDED3C69-365F-274B-9E0E-1E5F6FD3EF50}"/>
              </a:ext>
            </a:extLst>
          </p:cNvPr>
          <p:cNvSpPr/>
          <p:nvPr/>
        </p:nvSpPr>
        <p:spPr>
          <a:xfrm>
            <a:off x="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BROWSE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0C3B11AF-8C52-C94B-B137-7B31DA35D236}"/>
              </a:ext>
            </a:extLst>
          </p:cNvPr>
          <p:cNvSpPr/>
          <p:nvPr/>
        </p:nvSpPr>
        <p:spPr>
          <a:xfrm>
            <a:off x="228600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</a:t>
            </a:r>
          </a:p>
        </p:txBody>
      </p:sp>
      <p:sp>
        <p:nvSpPr>
          <p:cNvPr id="15" name="Rectangle 14">
            <a:hlinkClick r:id="rId2" action="ppaction://hlinksldjump"/>
            <a:extLst>
              <a:ext uri="{FF2B5EF4-FFF2-40B4-BE49-F238E27FC236}">
                <a16:creationId xmlns:a16="http://schemas.microsoft.com/office/drawing/2014/main" id="{628AB513-FDA2-AF48-8220-4759F8463E92}"/>
              </a:ext>
            </a:extLst>
          </p:cNvPr>
          <p:cNvSpPr/>
          <p:nvPr/>
        </p:nvSpPr>
        <p:spPr>
          <a:xfrm>
            <a:off x="4571999" y="11369040"/>
            <a:ext cx="2286000" cy="82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PROFILE</a:t>
            </a:r>
          </a:p>
        </p:txBody>
      </p:sp>
      <p:pic>
        <p:nvPicPr>
          <p:cNvPr id="20" name="Graphic 19" descr="Arrow: Straight">
            <a:hlinkClick r:id="rId3" action="ppaction://hlinksldjump"/>
            <a:extLst>
              <a:ext uri="{FF2B5EF4-FFF2-40B4-BE49-F238E27FC236}">
                <a16:creationId xmlns:a16="http://schemas.microsoft.com/office/drawing/2014/main" id="{810381A6-DBE0-324D-97C4-E0EF54DF9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-45981"/>
            <a:ext cx="914400" cy="914400"/>
          </a:xfrm>
          <a:prstGeom prst="rect">
            <a:avLst/>
          </a:prstGeom>
        </p:spPr>
      </p:pic>
      <p:pic>
        <p:nvPicPr>
          <p:cNvPr id="22" name="Graphic 2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8A35AA9C-F4D1-564C-9EAD-A3A2829CE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609" y="45459"/>
            <a:ext cx="731520" cy="731520"/>
          </a:xfrm>
          <a:prstGeom prst="rect">
            <a:avLst/>
          </a:prstGeom>
        </p:spPr>
      </p:pic>
      <p:pic>
        <p:nvPicPr>
          <p:cNvPr id="24" name="Graphic 23" descr="User">
            <a:hlinkClick r:id="rId2" action="ppaction://hlinksldjump"/>
            <a:extLst>
              <a:ext uri="{FF2B5EF4-FFF2-40B4-BE49-F238E27FC236}">
                <a16:creationId xmlns:a16="http://schemas.microsoft.com/office/drawing/2014/main" id="{74A57B3D-BADE-FB41-B42A-B54BFB9A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2119" y="11430288"/>
            <a:ext cx="365760" cy="365760"/>
          </a:xfrm>
          <a:prstGeom prst="rect">
            <a:avLst/>
          </a:prstGeom>
        </p:spPr>
      </p:pic>
      <p:pic>
        <p:nvPicPr>
          <p:cNvPr id="27" name="Graphic 26" descr="Magnifying glass">
            <a:hlinkClick r:id="rId3" action="ppaction://hlinksldjump"/>
            <a:extLst>
              <a:ext uri="{FF2B5EF4-FFF2-40B4-BE49-F238E27FC236}">
                <a16:creationId xmlns:a16="http://schemas.microsoft.com/office/drawing/2014/main" id="{4378158A-2B30-7C47-94A5-701E83C6E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120" y="11430288"/>
            <a:ext cx="365760" cy="365760"/>
          </a:xfrm>
          <a:prstGeom prst="rect">
            <a:avLst/>
          </a:prstGeom>
        </p:spPr>
      </p:pic>
      <p:pic>
        <p:nvPicPr>
          <p:cNvPr id="30" name="Graphic 29" descr="Pencil">
            <a:hlinkClick r:id="rId4" action="ppaction://hlinksldjump"/>
            <a:extLst>
              <a:ext uri="{FF2B5EF4-FFF2-40B4-BE49-F238E27FC236}">
                <a16:creationId xmlns:a16="http://schemas.microsoft.com/office/drawing/2014/main" id="{F8FB4C3D-FCC7-3B49-9DA6-51AA90BBAB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6120" y="11430288"/>
            <a:ext cx="365760" cy="365760"/>
          </a:xfrm>
          <a:prstGeom prst="rect">
            <a:avLst/>
          </a:prstGeom>
        </p:spPr>
      </p:pic>
      <p:pic>
        <p:nvPicPr>
          <p:cNvPr id="25" name="Picture 2" descr="https://lh6.googleusercontent.com/d22bavtqoEubp8TUPVtH06qhEP3IJ-8nKvgj5WrfUWsg7la7ezecuOoUfzi8AJxuVU-qh75hp5SOscfrYW7Gftk6VCoXc7h1mgzeapbplvOqTefyOkwcLM00FDuM0JUMkuEiEaDd">
            <a:hlinkClick r:id="rId2" action="ppaction://hlinksldjump"/>
            <a:extLst>
              <a:ext uri="{FF2B5EF4-FFF2-40B4-BE49-F238E27FC236}">
                <a16:creationId xmlns:a16="http://schemas.microsoft.com/office/drawing/2014/main" id="{E219F614-0C09-B54A-811A-30AAF3DA5D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r="30454" b="3108"/>
          <a:stretch/>
        </p:blipFill>
        <p:spPr bwMode="auto">
          <a:xfrm>
            <a:off x="386224" y="1095666"/>
            <a:ext cx="1737360" cy="1737360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hlinkClick r:id="rId2" action="ppaction://hlinksldjump"/>
            <a:extLst>
              <a:ext uri="{FF2B5EF4-FFF2-40B4-BE49-F238E27FC236}">
                <a16:creationId xmlns:a16="http://schemas.microsoft.com/office/drawing/2014/main" id="{5423E9E9-10D7-3B4A-A6BC-D7124E24A993}"/>
              </a:ext>
            </a:extLst>
          </p:cNvPr>
          <p:cNvSpPr/>
          <p:nvPr/>
        </p:nvSpPr>
        <p:spPr>
          <a:xfrm>
            <a:off x="2476068" y="2053894"/>
            <a:ext cx="4001197" cy="4364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EDIT PROFILE</a:t>
            </a:r>
          </a:p>
        </p:txBody>
      </p:sp>
      <p:pic>
        <p:nvPicPr>
          <p:cNvPr id="16" name="Picture 15">
            <a:hlinkClick r:id="rId2" action="ppaction://hlinksldjump"/>
            <a:extLst>
              <a:ext uri="{FF2B5EF4-FFF2-40B4-BE49-F238E27FC236}">
                <a16:creationId xmlns:a16="http://schemas.microsoft.com/office/drawing/2014/main" id="{179E475F-37A4-D544-8C64-B0256BF14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3094195"/>
            <a:ext cx="1797021" cy="246888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21" name="Picture 20">
            <a:hlinkClick r:id="rId2" action="ppaction://hlinksldjump"/>
            <a:extLst>
              <a:ext uri="{FF2B5EF4-FFF2-40B4-BE49-F238E27FC236}">
                <a16:creationId xmlns:a16="http://schemas.microsoft.com/office/drawing/2014/main" id="{8E3BE34C-1509-304A-A421-C5979F83E7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5559827"/>
            <a:ext cx="3288917" cy="246888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23" name="Picture 22">
            <a:hlinkClick r:id="rId2" action="ppaction://hlinksldjump"/>
            <a:extLst>
              <a:ext uri="{FF2B5EF4-FFF2-40B4-BE49-F238E27FC236}">
                <a16:creationId xmlns:a16="http://schemas.microsoft.com/office/drawing/2014/main" id="{B61CC862-BD20-3349-9B72-4B082F7D7B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54679" y="5563075"/>
            <a:ext cx="3703320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1" name="Picture 30">
            <a:hlinkClick r:id="rId2" action="ppaction://hlinksldjump"/>
            <a:extLst>
              <a:ext uri="{FF2B5EF4-FFF2-40B4-BE49-F238E27FC236}">
                <a16:creationId xmlns:a16="http://schemas.microsoft.com/office/drawing/2014/main" id="{07B4FC14-6DF3-C046-80A7-9CF6C4934A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8031955"/>
            <a:ext cx="1981445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3" name="Picture 32">
            <a:hlinkClick r:id="rId2" action="ppaction://hlinksldjump"/>
            <a:extLst>
              <a:ext uri="{FF2B5EF4-FFF2-40B4-BE49-F238E27FC236}">
                <a16:creationId xmlns:a16="http://schemas.microsoft.com/office/drawing/2014/main" id="{8422422B-56EB-2D4A-AE23-80A0ED00AC24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-7413" t="9047" r="36334" b="7073"/>
          <a:stretch/>
        </p:blipFill>
        <p:spPr>
          <a:xfrm>
            <a:off x="3716786" y="3099327"/>
            <a:ext cx="3141214" cy="246888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29" name="Picture 28">
            <a:hlinkClick r:id="rId2" action="ppaction://hlinksldjump"/>
            <a:extLst>
              <a:ext uri="{FF2B5EF4-FFF2-40B4-BE49-F238E27FC236}">
                <a16:creationId xmlns:a16="http://schemas.microsoft.com/office/drawing/2014/main" id="{42E0AC7B-E711-1E41-B675-755B8841409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5840"/>
          <a:stretch/>
        </p:blipFill>
        <p:spPr>
          <a:xfrm>
            <a:off x="1821826" y="3090947"/>
            <a:ext cx="3494035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8263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822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1154769" y="118832"/>
            <a:ext cx="44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urier" pitchFamily="2" charset="0"/>
              </a:rPr>
              <a:t>Hidden Treasure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E1B5AA1D-EE5F-834B-9DE1-0A634040A776}"/>
              </a:ext>
            </a:extLst>
          </p:cNvPr>
          <p:cNvSpPr txBox="1"/>
          <p:nvPr/>
        </p:nvSpPr>
        <p:spPr>
          <a:xfrm>
            <a:off x="441434" y="913880"/>
            <a:ext cx="6313695" cy="61555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Courier" pitchFamily="2" charset="0"/>
              </a:rPr>
              <a:t>POST A TREASURE TO FIND</a:t>
            </a: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CDED3C69-365F-274B-9E0E-1E5F6FD3EF50}"/>
              </a:ext>
            </a:extLst>
          </p:cNvPr>
          <p:cNvSpPr/>
          <p:nvPr/>
        </p:nvSpPr>
        <p:spPr>
          <a:xfrm>
            <a:off x="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BROWSE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0C3B11AF-8C52-C94B-B137-7B31DA35D236}"/>
              </a:ext>
            </a:extLst>
          </p:cNvPr>
          <p:cNvSpPr/>
          <p:nvPr/>
        </p:nvSpPr>
        <p:spPr>
          <a:xfrm>
            <a:off x="2286000" y="11369040"/>
            <a:ext cx="2286000" cy="82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</a:t>
            </a:r>
          </a:p>
        </p:txBody>
      </p:sp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628AB513-FDA2-AF48-8220-4759F8463E92}"/>
              </a:ext>
            </a:extLst>
          </p:cNvPr>
          <p:cNvSpPr/>
          <p:nvPr/>
        </p:nvSpPr>
        <p:spPr>
          <a:xfrm>
            <a:off x="4571999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PROFILE</a:t>
            </a:r>
          </a:p>
        </p:txBody>
      </p:sp>
      <p:pic>
        <p:nvPicPr>
          <p:cNvPr id="20" name="Graphic 19" descr="Arrow: Straight">
            <a:hlinkClick r:id="rId3" action="ppaction://hlinksldjump"/>
            <a:extLst>
              <a:ext uri="{FF2B5EF4-FFF2-40B4-BE49-F238E27FC236}">
                <a16:creationId xmlns:a16="http://schemas.microsoft.com/office/drawing/2014/main" id="{810381A6-DBE0-324D-97C4-E0EF54DF9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600" y="-45981"/>
            <a:ext cx="914400" cy="914400"/>
          </a:xfrm>
          <a:prstGeom prst="rect">
            <a:avLst/>
          </a:prstGeom>
        </p:spPr>
      </p:pic>
      <p:pic>
        <p:nvPicPr>
          <p:cNvPr id="22" name="Graphic 21" descr="House">
            <a:hlinkClick r:id="rId3" action="ppaction://hlinksldjump"/>
            <a:extLst>
              <a:ext uri="{FF2B5EF4-FFF2-40B4-BE49-F238E27FC236}">
                <a16:creationId xmlns:a16="http://schemas.microsoft.com/office/drawing/2014/main" id="{8A35AA9C-F4D1-564C-9EAD-A3A2829CE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3609" y="45459"/>
            <a:ext cx="731520" cy="731520"/>
          </a:xfrm>
          <a:prstGeom prst="rect">
            <a:avLst/>
          </a:prstGeom>
        </p:spPr>
      </p:pic>
      <p:pic>
        <p:nvPicPr>
          <p:cNvPr id="24" name="Graphic 23" descr="User">
            <a:hlinkClick r:id="rId5" action="ppaction://hlinksldjump"/>
            <a:extLst>
              <a:ext uri="{FF2B5EF4-FFF2-40B4-BE49-F238E27FC236}">
                <a16:creationId xmlns:a16="http://schemas.microsoft.com/office/drawing/2014/main" id="{74A57B3D-BADE-FB41-B42A-B54BFB9ADD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2119" y="11430288"/>
            <a:ext cx="365760" cy="365760"/>
          </a:xfrm>
          <a:prstGeom prst="rect">
            <a:avLst/>
          </a:prstGeom>
        </p:spPr>
      </p:pic>
      <p:pic>
        <p:nvPicPr>
          <p:cNvPr id="27" name="Graphic 26" descr="Magnifying glass">
            <a:hlinkClick r:id="rId3" action="ppaction://hlinksldjump"/>
            <a:extLst>
              <a:ext uri="{FF2B5EF4-FFF2-40B4-BE49-F238E27FC236}">
                <a16:creationId xmlns:a16="http://schemas.microsoft.com/office/drawing/2014/main" id="{4378158A-2B30-7C47-94A5-701E83C6E3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0120" y="11430288"/>
            <a:ext cx="365760" cy="365760"/>
          </a:xfrm>
          <a:prstGeom prst="rect">
            <a:avLst/>
          </a:prstGeom>
        </p:spPr>
      </p:pic>
      <p:pic>
        <p:nvPicPr>
          <p:cNvPr id="30" name="Graphic 29" descr="Pencil">
            <a:hlinkClick r:id="rId4" action="ppaction://hlinksldjump"/>
            <a:extLst>
              <a:ext uri="{FF2B5EF4-FFF2-40B4-BE49-F238E27FC236}">
                <a16:creationId xmlns:a16="http://schemas.microsoft.com/office/drawing/2014/main" id="{F8FB4C3D-FCC7-3B49-9DA6-51AA90BBAB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46120" y="11430288"/>
            <a:ext cx="365760" cy="3657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7AF105-2415-C64C-8BF2-E22B97CF95F1}"/>
              </a:ext>
            </a:extLst>
          </p:cNvPr>
          <p:cNvSpPr/>
          <p:nvPr/>
        </p:nvSpPr>
        <p:spPr>
          <a:xfrm>
            <a:off x="441434" y="1635742"/>
            <a:ext cx="1828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hlinkClick r:id="rId2" action="ppaction://hlinksldjump"/>
            <a:extLst>
              <a:ext uri="{FF2B5EF4-FFF2-40B4-BE49-F238E27FC236}">
                <a16:creationId xmlns:a16="http://schemas.microsoft.com/office/drawing/2014/main" id="{69FB0431-4234-7B4D-8E51-E6641AECFA3C}"/>
              </a:ext>
            </a:extLst>
          </p:cNvPr>
          <p:cNvSpPr/>
          <p:nvPr/>
        </p:nvSpPr>
        <p:spPr>
          <a:xfrm>
            <a:off x="2466543" y="2331932"/>
            <a:ext cx="4001197" cy="4364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CHOOSE PHOTO TO UPLOAD </a:t>
            </a:r>
          </a:p>
        </p:txBody>
      </p:sp>
      <p:sp>
        <p:nvSpPr>
          <p:cNvPr id="25" name="TextBox 24">
            <a:hlinkClick r:id="rId2" action="ppaction://hlinksldjump"/>
            <a:extLst>
              <a:ext uri="{FF2B5EF4-FFF2-40B4-BE49-F238E27FC236}">
                <a16:creationId xmlns:a16="http://schemas.microsoft.com/office/drawing/2014/main" id="{BD99C2CA-005C-024A-A490-5B57880368E3}"/>
              </a:ext>
            </a:extLst>
          </p:cNvPr>
          <p:cNvSpPr txBox="1"/>
          <p:nvPr/>
        </p:nvSpPr>
        <p:spPr>
          <a:xfrm>
            <a:off x="441433" y="3651488"/>
            <a:ext cx="6313695" cy="52322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" pitchFamily="2" charset="0"/>
              </a:rPr>
              <a:t>Add a description…</a:t>
            </a:r>
          </a:p>
        </p:txBody>
      </p:sp>
      <p:sp>
        <p:nvSpPr>
          <p:cNvPr id="28" name="Rectangle 27">
            <a:hlinkClick r:id="rId16" action="ppaction://hlinksldjump"/>
            <a:extLst>
              <a:ext uri="{FF2B5EF4-FFF2-40B4-BE49-F238E27FC236}">
                <a16:creationId xmlns:a16="http://schemas.microsoft.com/office/drawing/2014/main" id="{3A4589DE-357D-1A4B-A2D6-230C850AB29E}"/>
              </a:ext>
            </a:extLst>
          </p:cNvPr>
          <p:cNvSpPr/>
          <p:nvPr/>
        </p:nvSpPr>
        <p:spPr>
          <a:xfrm>
            <a:off x="457200" y="4289929"/>
            <a:ext cx="6010540" cy="36080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hlinkClick r:id="rId2" action="ppaction://hlinksldjump"/>
            <a:extLst>
              <a:ext uri="{FF2B5EF4-FFF2-40B4-BE49-F238E27FC236}">
                <a16:creationId xmlns:a16="http://schemas.microsoft.com/office/drawing/2014/main" id="{32CAA483-99F2-2645-87AB-FCFBCC9A095A}"/>
              </a:ext>
            </a:extLst>
          </p:cNvPr>
          <p:cNvSpPr/>
          <p:nvPr/>
        </p:nvSpPr>
        <p:spPr>
          <a:xfrm>
            <a:off x="1143001" y="8013160"/>
            <a:ext cx="4389118" cy="9445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 TREASURE</a:t>
            </a:r>
          </a:p>
        </p:txBody>
      </p:sp>
      <p:pic>
        <p:nvPicPr>
          <p:cNvPr id="18" name="Picture 17">
            <a:hlinkClick r:id="rId2" action="ppaction://hlinksldjump"/>
            <a:extLst>
              <a:ext uri="{FF2B5EF4-FFF2-40B4-BE49-F238E27FC236}">
                <a16:creationId xmlns:a16="http://schemas.microsoft.com/office/drawing/2014/main" id="{3CD287FE-721B-7D44-BD5F-DFF813084E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0765" y="1632095"/>
            <a:ext cx="1844567" cy="18445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8570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822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1154769" y="118832"/>
            <a:ext cx="44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urier" pitchFamily="2" charset="0"/>
              </a:rPr>
              <a:t>Hidden Treasure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E1B5AA1D-EE5F-834B-9DE1-0A634040A776}"/>
              </a:ext>
            </a:extLst>
          </p:cNvPr>
          <p:cNvSpPr txBox="1"/>
          <p:nvPr/>
        </p:nvSpPr>
        <p:spPr>
          <a:xfrm>
            <a:off x="441434" y="913880"/>
            <a:ext cx="6313695" cy="615553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Courier" pitchFamily="2" charset="0"/>
              </a:rPr>
              <a:t>POST A TREASURE TO FIND</a:t>
            </a: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CDED3C69-365F-274B-9E0E-1E5F6FD3EF50}"/>
              </a:ext>
            </a:extLst>
          </p:cNvPr>
          <p:cNvSpPr/>
          <p:nvPr/>
        </p:nvSpPr>
        <p:spPr>
          <a:xfrm>
            <a:off x="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BROWSE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0C3B11AF-8C52-C94B-B137-7B31DA35D236}"/>
              </a:ext>
            </a:extLst>
          </p:cNvPr>
          <p:cNvSpPr/>
          <p:nvPr/>
        </p:nvSpPr>
        <p:spPr>
          <a:xfrm>
            <a:off x="2286000" y="11369040"/>
            <a:ext cx="2286000" cy="82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</a:t>
            </a:r>
          </a:p>
        </p:txBody>
      </p:sp>
      <p:sp>
        <p:nvSpPr>
          <p:cNvPr id="15" name="Rectangle 14">
            <a:hlinkClick r:id="rId5" action="ppaction://hlinksldjump"/>
            <a:extLst>
              <a:ext uri="{FF2B5EF4-FFF2-40B4-BE49-F238E27FC236}">
                <a16:creationId xmlns:a16="http://schemas.microsoft.com/office/drawing/2014/main" id="{628AB513-FDA2-AF48-8220-4759F8463E92}"/>
              </a:ext>
            </a:extLst>
          </p:cNvPr>
          <p:cNvSpPr/>
          <p:nvPr/>
        </p:nvSpPr>
        <p:spPr>
          <a:xfrm>
            <a:off x="4571999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PROFILE</a:t>
            </a:r>
          </a:p>
        </p:txBody>
      </p:sp>
      <p:pic>
        <p:nvPicPr>
          <p:cNvPr id="20" name="Graphic 19" descr="Arrow: Straight">
            <a:hlinkClick r:id="rId3" action="ppaction://hlinksldjump"/>
            <a:extLst>
              <a:ext uri="{FF2B5EF4-FFF2-40B4-BE49-F238E27FC236}">
                <a16:creationId xmlns:a16="http://schemas.microsoft.com/office/drawing/2014/main" id="{810381A6-DBE0-324D-97C4-E0EF54DF9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600" y="-45981"/>
            <a:ext cx="914400" cy="914400"/>
          </a:xfrm>
          <a:prstGeom prst="rect">
            <a:avLst/>
          </a:prstGeom>
        </p:spPr>
      </p:pic>
      <p:pic>
        <p:nvPicPr>
          <p:cNvPr id="22" name="Graphic 21" descr="House">
            <a:hlinkClick r:id="rId3" action="ppaction://hlinksldjump"/>
            <a:extLst>
              <a:ext uri="{FF2B5EF4-FFF2-40B4-BE49-F238E27FC236}">
                <a16:creationId xmlns:a16="http://schemas.microsoft.com/office/drawing/2014/main" id="{8A35AA9C-F4D1-564C-9EAD-A3A2829CE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3609" y="45459"/>
            <a:ext cx="731520" cy="731520"/>
          </a:xfrm>
          <a:prstGeom prst="rect">
            <a:avLst/>
          </a:prstGeom>
        </p:spPr>
      </p:pic>
      <p:pic>
        <p:nvPicPr>
          <p:cNvPr id="24" name="Graphic 23" descr="User">
            <a:hlinkClick r:id="rId5" action="ppaction://hlinksldjump"/>
            <a:extLst>
              <a:ext uri="{FF2B5EF4-FFF2-40B4-BE49-F238E27FC236}">
                <a16:creationId xmlns:a16="http://schemas.microsoft.com/office/drawing/2014/main" id="{74A57B3D-BADE-FB41-B42A-B54BFB9ADD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2119" y="11430288"/>
            <a:ext cx="365760" cy="365760"/>
          </a:xfrm>
          <a:prstGeom prst="rect">
            <a:avLst/>
          </a:prstGeom>
        </p:spPr>
      </p:pic>
      <p:pic>
        <p:nvPicPr>
          <p:cNvPr id="27" name="Graphic 26" descr="Magnifying glass">
            <a:hlinkClick r:id="rId3" action="ppaction://hlinksldjump"/>
            <a:extLst>
              <a:ext uri="{FF2B5EF4-FFF2-40B4-BE49-F238E27FC236}">
                <a16:creationId xmlns:a16="http://schemas.microsoft.com/office/drawing/2014/main" id="{4378158A-2B30-7C47-94A5-701E83C6E3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0120" y="11430288"/>
            <a:ext cx="365760" cy="365760"/>
          </a:xfrm>
          <a:prstGeom prst="rect">
            <a:avLst/>
          </a:prstGeom>
        </p:spPr>
      </p:pic>
      <p:pic>
        <p:nvPicPr>
          <p:cNvPr id="30" name="Graphic 29" descr="Pencil">
            <a:hlinkClick r:id="rId4" action="ppaction://hlinksldjump"/>
            <a:extLst>
              <a:ext uri="{FF2B5EF4-FFF2-40B4-BE49-F238E27FC236}">
                <a16:creationId xmlns:a16="http://schemas.microsoft.com/office/drawing/2014/main" id="{F8FB4C3D-FCC7-3B49-9DA6-51AA90BBAB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46120" y="11430288"/>
            <a:ext cx="365760" cy="3657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7AF105-2415-C64C-8BF2-E22B97CF95F1}"/>
              </a:ext>
            </a:extLst>
          </p:cNvPr>
          <p:cNvSpPr/>
          <p:nvPr/>
        </p:nvSpPr>
        <p:spPr>
          <a:xfrm>
            <a:off x="441434" y="1635742"/>
            <a:ext cx="1828800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hlinkClick r:id="rId2" action="ppaction://hlinksldjump"/>
            <a:extLst>
              <a:ext uri="{FF2B5EF4-FFF2-40B4-BE49-F238E27FC236}">
                <a16:creationId xmlns:a16="http://schemas.microsoft.com/office/drawing/2014/main" id="{69FB0431-4234-7B4D-8E51-E6641AECFA3C}"/>
              </a:ext>
            </a:extLst>
          </p:cNvPr>
          <p:cNvSpPr/>
          <p:nvPr/>
        </p:nvSpPr>
        <p:spPr>
          <a:xfrm>
            <a:off x="2466543" y="2331932"/>
            <a:ext cx="4001197" cy="4364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CHOOSE PHOTO TO UPLOAD </a:t>
            </a:r>
          </a:p>
        </p:txBody>
      </p:sp>
      <p:sp>
        <p:nvSpPr>
          <p:cNvPr id="25" name="TextBox 24">
            <a:hlinkClick r:id="rId2" action="ppaction://hlinksldjump"/>
            <a:extLst>
              <a:ext uri="{FF2B5EF4-FFF2-40B4-BE49-F238E27FC236}">
                <a16:creationId xmlns:a16="http://schemas.microsoft.com/office/drawing/2014/main" id="{BD99C2CA-005C-024A-A490-5B57880368E3}"/>
              </a:ext>
            </a:extLst>
          </p:cNvPr>
          <p:cNvSpPr txBox="1"/>
          <p:nvPr/>
        </p:nvSpPr>
        <p:spPr>
          <a:xfrm>
            <a:off x="441433" y="3651488"/>
            <a:ext cx="6313695" cy="52322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" pitchFamily="2" charset="0"/>
              </a:rPr>
              <a:t>Add a description…</a:t>
            </a:r>
          </a:p>
        </p:txBody>
      </p:sp>
      <p:sp>
        <p:nvSpPr>
          <p:cNvPr id="28" name="Rectangle 27">
            <a:hlinkClick r:id="rId2" action="ppaction://hlinksldjump"/>
            <a:extLst>
              <a:ext uri="{FF2B5EF4-FFF2-40B4-BE49-F238E27FC236}">
                <a16:creationId xmlns:a16="http://schemas.microsoft.com/office/drawing/2014/main" id="{3A4589DE-357D-1A4B-A2D6-230C850AB29E}"/>
              </a:ext>
            </a:extLst>
          </p:cNvPr>
          <p:cNvSpPr/>
          <p:nvPr/>
        </p:nvSpPr>
        <p:spPr>
          <a:xfrm>
            <a:off x="457200" y="4289929"/>
            <a:ext cx="6010540" cy="36080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need help finding some heels like these? Thank you in advance!!</a:t>
            </a:r>
          </a:p>
        </p:txBody>
      </p:sp>
      <p:sp>
        <p:nvSpPr>
          <p:cNvPr id="29" name="Rounded Rectangle 28">
            <a:hlinkClick r:id="rId16" action="ppaction://hlinksldjump"/>
            <a:extLst>
              <a:ext uri="{FF2B5EF4-FFF2-40B4-BE49-F238E27FC236}">
                <a16:creationId xmlns:a16="http://schemas.microsoft.com/office/drawing/2014/main" id="{32CAA483-99F2-2645-87AB-FCFBCC9A095A}"/>
              </a:ext>
            </a:extLst>
          </p:cNvPr>
          <p:cNvSpPr/>
          <p:nvPr/>
        </p:nvSpPr>
        <p:spPr>
          <a:xfrm>
            <a:off x="1143001" y="8013160"/>
            <a:ext cx="4389118" cy="9445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 TREASURE</a:t>
            </a:r>
          </a:p>
        </p:txBody>
      </p:sp>
      <p:pic>
        <p:nvPicPr>
          <p:cNvPr id="18" name="Picture 17">
            <a:hlinkClick r:id="rId2" action="ppaction://hlinksldjump"/>
            <a:extLst>
              <a:ext uri="{FF2B5EF4-FFF2-40B4-BE49-F238E27FC236}">
                <a16:creationId xmlns:a16="http://schemas.microsoft.com/office/drawing/2014/main" id="{3CD287FE-721B-7D44-BD5F-DFF813084E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0765" y="1632095"/>
            <a:ext cx="1844567" cy="18445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1850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822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1154769" y="118832"/>
            <a:ext cx="44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urier" pitchFamily="2" charset="0"/>
              </a:rPr>
              <a:t>Hidden Treasure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E1B5AA1D-EE5F-834B-9DE1-0A634040A776}"/>
              </a:ext>
            </a:extLst>
          </p:cNvPr>
          <p:cNvSpPr txBox="1"/>
          <p:nvPr/>
        </p:nvSpPr>
        <p:spPr>
          <a:xfrm>
            <a:off x="2408194" y="1232061"/>
            <a:ext cx="4346935" cy="630942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Courier" pitchFamily="2" charset="0"/>
              </a:rPr>
              <a:t>HAZEL’S PROFILE</a:t>
            </a: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CDED3C69-365F-274B-9E0E-1E5F6FD3EF50}"/>
              </a:ext>
            </a:extLst>
          </p:cNvPr>
          <p:cNvSpPr/>
          <p:nvPr/>
        </p:nvSpPr>
        <p:spPr>
          <a:xfrm>
            <a:off x="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BROWSE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0C3B11AF-8C52-C94B-B137-7B31DA35D236}"/>
              </a:ext>
            </a:extLst>
          </p:cNvPr>
          <p:cNvSpPr/>
          <p:nvPr/>
        </p:nvSpPr>
        <p:spPr>
          <a:xfrm>
            <a:off x="228600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</a:t>
            </a:r>
          </a:p>
        </p:txBody>
      </p:sp>
      <p:sp>
        <p:nvSpPr>
          <p:cNvPr id="15" name="Rectangle 14">
            <a:hlinkClick r:id="rId2" action="ppaction://hlinksldjump"/>
            <a:extLst>
              <a:ext uri="{FF2B5EF4-FFF2-40B4-BE49-F238E27FC236}">
                <a16:creationId xmlns:a16="http://schemas.microsoft.com/office/drawing/2014/main" id="{628AB513-FDA2-AF48-8220-4759F8463E92}"/>
              </a:ext>
            </a:extLst>
          </p:cNvPr>
          <p:cNvSpPr/>
          <p:nvPr/>
        </p:nvSpPr>
        <p:spPr>
          <a:xfrm>
            <a:off x="4571999" y="11369040"/>
            <a:ext cx="2286000" cy="82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PROFILE</a:t>
            </a:r>
          </a:p>
        </p:txBody>
      </p:sp>
      <p:pic>
        <p:nvPicPr>
          <p:cNvPr id="20" name="Graphic 19" descr="Arrow: Straight">
            <a:hlinkClick r:id="rId2" action="ppaction://hlinksldjump"/>
            <a:extLst>
              <a:ext uri="{FF2B5EF4-FFF2-40B4-BE49-F238E27FC236}">
                <a16:creationId xmlns:a16="http://schemas.microsoft.com/office/drawing/2014/main" id="{810381A6-DBE0-324D-97C4-E0EF54DF9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-45981"/>
            <a:ext cx="914400" cy="914400"/>
          </a:xfrm>
          <a:prstGeom prst="rect">
            <a:avLst/>
          </a:prstGeom>
        </p:spPr>
      </p:pic>
      <p:pic>
        <p:nvPicPr>
          <p:cNvPr id="22" name="Graphic 21" descr="House">
            <a:hlinkClick r:id="rId3" action="ppaction://hlinksldjump"/>
            <a:extLst>
              <a:ext uri="{FF2B5EF4-FFF2-40B4-BE49-F238E27FC236}">
                <a16:creationId xmlns:a16="http://schemas.microsoft.com/office/drawing/2014/main" id="{8A35AA9C-F4D1-564C-9EAD-A3A2829CE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609" y="45459"/>
            <a:ext cx="731520" cy="731520"/>
          </a:xfrm>
          <a:prstGeom prst="rect">
            <a:avLst/>
          </a:prstGeom>
        </p:spPr>
      </p:pic>
      <p:pic>
        <p:nvPicPr>
          <p:cNvPr id="24" name="Graphic 23" descr="User">
            <a:hlinkClick r:id="rId2" action="ppaction://hlinksldjump"/>
            <a:extLst>
              <a:ext uri="{FF2B5EF4-FFF2-40B4-BE49-F238E27FC236}">
                <a16:creationId xmlns:a16="http://schemas.microsoft.com/office/drawing/2014/main" id="{74A57B3D-BADE-FB41-B42A-B54BFB9A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2119" y="11430288"/>
            <a:ext cx="365760" cy="365760"/>
          </a:xfrm>
          <a:prstGeom prst="rect">
            <a:avLst/>
          </a:prstGeom>
        </p:spPr>
      </p:pic>
      <p:pic>
        <p:nvPicPr>
          <p:cNvPr id="27" name="Graphic 26" descr="Magnifying glass">
            <a:hlinkClick r:id="rId3" action="ppaction://hlinksldjump"/>
            <a:extLst>
              <a:ext uri="{FF2B5EF4-FFF2-40B4-BE49-F238E27FC236}">
                <a16:creationId xmlns:a16="http://schemas.microsoft.com/office/drawing/2014/main" id="{4378158A-2B30-7C47-94A5-701E83C6E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120" y="11430288"/>
            <a:ext cx="365760" cy="365760"/>
          </a:xfrm>
          <a:prstGeom prst="rect">
            <a:avLst/>
          </a:prstGeom>
        </p:spPr>
      </p:pic>
      <p:pic>
        <p:nvPicPr>
          <p:cNvPr id="30" name="Graphic 29" descr="Pencil">
            <a:hlinkClick r:id="rId4" action="ppaction://hlinksldjump"/>
            <a:extLst>
              <a:ext uri="{FF2B5EF4-FFF2-40B4-BE49-F238E27FC236}">
                <a16:creationId xmlns:a16="http://schemas.microsoft.com/office/drawing/2014/main" id="{F8FB4C3D-FCC7-3B49-9DA6-51AA90BBAB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6120" y="11430288"/>
            <a:ext cx="365760" cy="365760"/>
          </a:xfrm>
          <a:prstGeom prst="rect">
            <a:avLst/>
          </a:prstGeom>
        </p:spPr>
      </p:pic>
      <p:pic>
        <p:nvPicPr>
          <p:cNvPr id="25" name="Picture 2" descr="https://lh6.googleusercontent.com/d22bavtqoEubp8TUPVtH06qhEP3IJ-8nKvgj5WrfUWsg7la7ezecuOoUfzi8AJxuVU-qh75hp5SOscfrYW7Gftk6VCoXc7h1mgzeapbplvOqTefyOkwcLM00FDuM0JUMkuEiEaDd">
            <a:hlinkClick r:id="rId2" action="ppaction://hlinksldjump"/>
            <a:extLst>
              <a:ext uri="{FF2B5EF4-FFF2-40B4-BE49-F238E27FC236}">
                <a16:creationId xmlns:a16="http://schemas.microsoft.com/office/drawing/2014/main" id="{E219F614-0C09-B54A-811A-30AAF3DA5D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r="30454" b="3108"/>
          <a:stretch/>
        </p:blipFill>
        <p:spPr bwMode="auto">
          <a:xfrm>
            <a:off x="386224" y="1095666"/>
            <a:ext cx="1737360" cy="1737360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>
            <a:hlinkClick r:id="rId2" action="ppaction://hlinksldjump"/>
            <a:extLst>
              <a:ext uri="{FF2B5EF4-FFF2-40B4-BE49-F238E27FC236}">
                <a16:creationId xmlns:a16="http://schemas.microsoft.com/office/drawing/2014/main" id="{5423E9E9-10D7-3B4A-A6BC-D7124E24A993}"/>
              </a:ext>
            </a:extLst>
          </p:cNvPr>
          <p:cNvSpPr/>
          <p:nvPr/>
        </p:nvSpPr>
        <p:spPr>
          <a:xfrm>
            <a:off x="2476068" y="2053894"/>
            <a:ext cx="4001197" cy="43641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EDIT PROFILE</a:t>
            </a:r>
          </a:p>
        </p:txBody>
      </p:sp>
      <p:pic>
        <p:nvPicPr>
          <p:cNvPr id="16" name="Picture 15">
            <a:hlinkClick r:id="rId2" action="ppaction://hlinksldjump"/>
            <a:extLst>
              <a:ext uri="{FF2B5EF4-FFF2-40B4-BE49-F238E27FC236}">
                <a16:creationId xmlns:a16="http://schemas.microsoft.com/office/drawing/2014/main" id="{179E475F-37A4-D544-8C64-B0256BF14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1599" y="3090947"/>
            <a:ext cx="1797021" cy="246888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21" name="Picture 20">
            <a:hlinkClick r:id="rId2" action="ppaction://hlinksldjump"/>
            <a:extLst>
              <a:ext uri="{FF2B5EF4-FFF2-40B4-BE49-F238E27FC236}">
                <a16:creationId xmlns:a16="http://schemas.microsoft.com/office/drawing/2014/main" id="{8E3BE34C-1509-304A-A421-C5979F83E71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825"/>
          <a:stretch/>
        </p:blipFill>
        <p:spPr>
          <a:xfrm>
            <a:off x="3596222" y="5559827"/>
            <a:ext cx="3261775" cy="2468880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23" name="Picture 22">
            <a:hlinkClick r:id="rId2" action="ppaction://hlinksldjump"/>
            <a:extLst>
              <a:ext uri="{FF2B5EF4-FFF2-40B4-BE49-F238E27FC236}">
                <a16:creationId xmlns:a16="http://schemas.microsoft.com/office/drawing/2014/main" id="{B61CC862-BD20-3349-9B72-4B082F7D7BF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028707"/>
            <a:ext cx="3703320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1" name="Picture 30">
            <a:hlinkClick r:id="rId2" action="ppaction://hlinksldjump"/>
            <a:extLst>
              <a:ext uri="{FF2B5EF4-FFF2-40B4-BE49-F238E27FC236}">
                <a16:creationId xmlns:a16="http://schemas.microsoft.com/office/drawing/2014/main" id="{07B4FC14-6DF3-C046-80A7-9CF6C4934A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03320" y="8028707"/>
            <a:ext cx="1981445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Picture 25">
            <a:hlinkClick r:id="rId2" action="ppaction://hlinksldjump"/>
            <a:extLst>
              <a:ext uri="{FF2B5EF4-FFF2-40B4-BE49-F238E27FC236}">
                <a16:creationId xmlns:a16="http://schemas.microsoft.com/office/drawing/2014/main" id="{0F3B9E47-D7B3-7F47-9232-E591585A18AD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83" t="8281" r="18143" b="7839"/>
          <a:stretch/>
        </p:blipFill>
        <p:spPr>
          <a:xfrm>
            <a:off x="0" y="5559827"/>
            <a:ext cx="3596222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9" name="Picture 28">
            <a:hlinkClick r:id="rId2" action="ppaction://hlinksldjump"/>
            <a:extLst>
              <a:ext uri="{FF2B5EF4-FFF2-40B4-BE49-F238E27FC236}">
                <a16:creationId xmlns:a16="http://schemas.microsoft.com/office/drawing/2014/main" id="{42E0AC7B-E711-1E41-B675-755B8841409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6586" r="19644"/>
          <a:stretch/>
        </p:blipFill>
        <p:spPr>
          <a:xfrm>
            <a:off x="4120588" y="3090947"/>
            <a:ext cx="2737412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92BEF212-66F1-E540-9B82-F246A73A361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-13916" y="3090947"/>
            <a:ext cx="2468880" cy="246888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9711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822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1154769" y="118832"/>
            <a:ext cx="44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urier" pitchFamily="2" charset="0"/>
              </a:rPr>
              <a:t>Hidden Treasure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DED3C69-365F-274B-9E0E-1E5F6FD3EF50}"/>
              </a:ext>
            </a:extLst>
          </p:cNvPr>
          <p:cNvSpPr/>
          <p:nvPr/>
        </p:nvSpPr>
        <p:spPr>
          <a:xfrm>
            <a:off x="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BROWSE</a:t>
            </a:r>
          </a:p>
        </p:txBody>
      </p:sp>
      <p:sp>
        <p:nvSpPr>
          <p:cNvPr id="11" name="Rectangle 10">
            <a:hlinkClick r:id="rId3" action="ppaction://hlinksldjump"/>
            <a:extLst>
              <a:ext uri="{FF2B5EF4-FFF2-40B4-BE49-F238E27FC236}">
                <a16:creationId xmlns:a16="http://schemas.microsoft.com/office/drawing/2014/main" id="{0C3B11AF-8C52-C94B-B137-7B31DA35D236}"/>
              </a:ext>
            </a:extLst>
          </p:cNvPr>
          <p:cNvSpPr/>
          <p:nvPr/>
        </p:nvSpPr>
        <p:spPr>
          <a:xfrm>
            <a:off x="228600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</a:t>
            </a:r>
          </a:p>
        </p:txBody>
      </p: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628AB513-FDA2-AF48-8220-4759F8463E92}"/>
              </a:ext>
            </a:extLst>
          </p:cNvPr>
          <p:cNvSpPr/>
          <p:nvPr/>
        </p:nvSpPr>
        <p:spPr>
          <a:xfrm>
            <a:off x="4571999" y="11369040"/>
            <a:ext cx="2286000" cy="82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PROFILE</a:t>
            </a:r>
          </a:p>
        </p:txBody>
      </p:sp>
      <p:pic>
        <p:nvPicPr>
          <p:cNvPr id="20" name="Graphic 19" descr="Arrow: Straight">
            <a:hlinkClick r:id="rId4" action="ppaction://hlinksldjump"/>
            <a:extLst>
              <a:ext uri="{FF2B5EF4-FFF2-40B4-BE49-F238E27FC236}">
                <a16:creationId xmlns:a16="http://schemas.microsoft.com/office/drawing/2014/main" id="{810381A6-DBE0-324D-97C4-E0EF54DF9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-45981"/>
            <a:ext cx="914400" cy="914400"/>
          </a:xfrm>
          <a:prstGeom prst="rect">
            <a:avLst/>
          </a:prstGeom>
        </p:spPr>
      </p:pic>
      <p:pic>
        <p:nvPicPr>
          <p:cNvPr id="22" name="Graphic 2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8A35AA9C-F4D1-564C-9EAD-A3A2829CE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609" y="45459"/>
            <a:ext cx="731520" cy="731520"/>
          </a:xfrm>
          <a:prstGeom prst="rect">
            <a:avLst/>
          </a:prstGeom>
        </p:spPr>
      </p:pic>
      <p:pic>
        <p:nvPicPr>
          <p:cNvPr id="24" name="Graphic 23" descr="User">
            <a:hlinkClick r:id="rId4" action="ppaction://hlinksldjump"/>
            <a:extLst>
              <a:ext uri="{FF2B5EF4-FFF2-40B4-BE49-F238E27FC236}">
                <a16:creationId xmlns:a16="http://schemas.microsoft.com/office/drawing/2014/main" id="{74A57B3D-BADE-FB41-B42A-B54BFB9A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2119" y="11430288"/>
            <a:ext cx="365760" cy="365760"/>
          </a:xfrm>
          <a:prstGeom prst="rect">
            <a:avLst/>
          </a:prstGeom>
        </p:spPr>
      </p:pic>
      <p:pic>
        <p:nvPicPr>
          <p:cNvPr id="27" name="Graphic 26" descr="Magnifying glass">
            <a:hlinkClick r:id="rId2" action="ppaction://hlinksldjump"/>
            <a:extLst>
              <a:ext uri="{FF2B5EF4-FFF2-40B4-BE49-F238E27FC236}">
                <a16:creationId xmlns:a16="http://schemas.microsoft.com/office/drawing/2014/main" id="{4378158A-2B30-7C47-94A5-701E83C6E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120" y="11430288"/>
            <a:ext cx="365760" cy="365760"/>
          </a:xfrm>
          <a:prstGeom prst="rect">
            <a:avLst/>
          </a:prstGeom>
        </p:spPr>
      </p:pic>
      <p:pic>
        <p:nvPicPr>
          <p:cNvPr id="30" name="Graphic 29" descr="Pencil">
            <a:hlinkClick r:id="rId3" action="ppaction://hlinksldjump"/>
            <a:extLst>
              <a:ext uri="{FF2B5EF4-FFF2-40B4-BE49-F238E27FC236}">
                <a16:creationId xmlns:a16="http://schemas.microsoft.com/office/drawing/2014/main" id="{F8FB4C3D-FCC7-3B49-9DA6-51AA90BBAB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6120" y="11430288"/>
            <a:ext cx="365760" cy="365760"/>
          </a:xfrm>
          <a:prstGeom prst="rect">
            <a:avLst/>
          </a:prstGeom>
        </p:spPr>
      </p:pic>
      <p:pic>
        <p:nvPicPr>
          <p:cNvPr id="18" name="Picture 17">
            <a:hlinkClick r:id="rId15" action="ppaction://hlinksldjump"/>
            <a:extLst>
              <a:ext uri="{FF2B5EF4-FFF2-40B4-BE49-F238E27FC236}">
                <a16:creationId xmlns:a16="http://schemas.microsoft.com/office/drawing/2014/main" id="{E9034413-4507-424D-A68D-A9B67547F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451" y="1103664"/>
            <a:ext cx="4585915" cy="458591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hlinkClick r:id="rId15" action="ppaction://hlinksldjump"/>
            <a:extLst>
              <a:ext uri="{FF2B5EF4-FFF2-40B4-BE49-F238E27FC236}">
                <a16:creationId xmlns:a16="http://schemas.microsoft.com/office/drawing/2014/main" id="{E6BE500B-DC83-0C4C-958F-056FBD5AA463}"/>
              </a:ext>
            </a:extLst>
          </p:cNvPr>
          <p:cNvSpPr txBox="1"/>
          <p:nvPr/>
        </p:nvSpPr>
        <p:spPr>
          <a:xfrm>
            <a:off x="228600" y="5719799"/>
            <a:ext cx="6313695" cy="52322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" pitchFamily="2" charset="0"/>
              </a:rPr>
              <a:t>POSTED BY: Hazel</a:t>
            </a:r>
          </a:p>
        </p:txBody>
      </p:sp>
      <p:sp>
        <p:nvSpPr>
          <p:cNvPr id="21" name="TextBox 20">
            <a:hlinkClick r:id="rId15" action="ppaction://hlinksldjump"/>
            <a:extLst>
              <a:ext uri="{FF2B5EF4-FFF2-40B4-BE49-F238E27FC236}">
                <a16:creationId xmlns:a16="http://schemas.microsoft.com/office/drawing/2014/main" id="{7474F783-C8FB-2049-B4A6-9BC1F9215CA8}"/>
              </a:ext>
            </a:extLst>
          </p:cNvPr>
          <p:cNvSpPr txBox="1"/>
          <p:nvPr/>
        </p:nvSpPr>
        <p:spPr>
          <a:xfrm>
            <a:off x="228599" y="6249029"/>
            <a:ext cx="6313695" cy="338554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need help finding some heels like these? Thank you in advance!!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047E28-0F8A-C942-830F-FE2A8B07B357}"/>
              </a:ext>
            </a:extLst>
          </p:cNvPr>
          <p:cNvCxnSpPr/>
          <p:nvPr/>
        </p:nvCxnSpPr>
        <p:spPr>
          <a:xfrm>
            <a:off x="260247" y="6863938"/>
            <a:ext cx="62820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hlinkClick r:id="rId15" action="ppaction://hlinksldjump"/>
            <a:extLst>
              <a:ext uri="{FF2B5EF4-FFF2-40B4-BE49-F238E27FC236}">
                <a16:creationId xmlns:a16="http://schemas.microsoft.com/office/drawing/2014/main" id="{D90599CA-E77C-E149-BF85-836999E2C20B}"/>
              </a:ext>
            </a:extLst>
          </p:cNvPr>
          <p:cNvSpPr/>
          <p:nvPr/>
        </p:nvSpPr>
        <p:spPr>
          <a:xfrm>
            <a:off x="359228" y="7062606"/>
            <a:ext cx="377043" cy="3770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26" name="TextBox 25">
            <a:hlinkClick r:id="rId15" action="ppaction://hlinksldjump"/>
            <a:extLst>
              <a:ext uri="{FF2B5EF4-FFF2-40B4-BE49-F238E27FC236}">
                <a16:creationId xmlns:a16="http://schemas.microsoft.com/office/drawing/2014/main" id="{C4855411-258B-5546-9DDC-99ED28F2A30D}"/>
              </a:ext>
            </a:extLst>
          </p:cNvPr>
          <p:cNvSpPr txBox="1"/>
          <p:nvPr/>
        </p:nvSpPr>
        <p:spPr>
          <a:xfrm>
            <a:off x="855023" y="7081850"/>
            <a:ext cx="5469818" cy="338554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Treasure has not been found yet</a:t>
            </a:r>
          </a:p>
        </p:txBody>
      </p:sp>
      <p:sp>
        <p:nvSpPr>
          <p:cNvPr id="31" name="Rounded Rectangle 30">
            <a:hlinkClick r:id="rId15" action="ppaction://hlinksldjump"/>
            <a:extLst>
              <a:ext uri="{FF2B5EF4-FFF2-40B4-BE49-F238E27FC236}">
                <a16:creationId xmlns:a16="http://schemas.microsoft.com/office/drawing/2014/main" id="{CF36BAFB-37B9-BC4A-AD4C-D50E6F23CE24}"/>
              </a:ext>
            </a:extLst>
          </p:cNvPr>
          <p:cNvSpPr/>
          <p:nvPr/>
        </p:nvSpPr>
        <p:spPr>
          <a:xfrm>
            <a:off x="1166849" y="7638315"/>
            <a:ext cx="4389118" cy="9445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HELP HAZEL FIND THIS TREASURE</a:t>
            </a:r>
          </a:p>
        </p:txBody>
      </p:sp>
    </p:spTree>
    <p:extLst>
      <p:ext uri="{BB962C8B-B14F-4D97-AF65-F5344CB8AC3E}">
        <p14:creationId xmlns:p14="http://schemas.microsoft.com/office/powerpoint/2010/main" val="35521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11C763-B97C-9E4C-88FB-827FEB86D7AB}"/>
              </a:ext>
            </a:extLst>
          </p:cNvPr>
          <p:cNvSpPr/>
          <p:nvPr/>
        </p:nvSpPr>
        <p:spPr>
          <a:xfrm>
            <a:off x="0" y="0"/>
            <a:ext cx="6858000" cy="8229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0F02-E143-B644-8314-57847C3CF6A9}"/>
              </a:ext>
            </a:extLst>
          </p:cNvPr>
          <p:cNvSpPr txBox="1"/>
          <p:nvPr/>
        </p:nvSpPr>
        <p:spPr>
          <a:xfrm>
            <a:off x="1154769" y="118832"/>
            <a:ext cx="441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ourier" pitchFamily="2" charset="0"/>
              </a:rPr>
              <a:t>Hidden Treasure</a:t>
            </a:r>
            <a:endParaRPr lang="en-US" sz="2400" b="1" dirty="0">
              <a:latin typeface="Courier" pitchFamily="2" charset="0"/>
            </a:endParaRPr>
          </a:p>
        </p:txBody>
      </p:sp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CDED3C69-365F-274B-9E0E-1E5F6FD3EF50}"/>
              </a:ext>
            </a:extLst>
          </p:cNvPr>
          <p:cNvSpPr/>
          <p:nvPr/>
        </p:nvSpPr>
        <p:spPr>
          <a:xfrm>
            <a:off x="0" y="11369040"/>
            <a:ext cx="2286000" cy="822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BROWSE</a:t>
            </a:r>
          </a:p>
        </p:txBody>
      </p:sp>
      <p:sp>
        <p:nvSpPr>
          <p:cNvPr id="11" name="Rectangle 10">
            <a:hlinkClick r:id="rId3" action="ppaction://hlinksldjump"/>
            <a:extLst>
              <a:ext uri="{FF2B5EF4-FFF2-40B4-BE49-F238E27FC236}">
                <a16:creationId xmlns:a16="http://schemas.microsoft.com/office/drawing/2014/main" id="{0C3B11AF-8C52-C94B-B137-7B31DA35D236}"/>
              </a:ext>
            </a:extLst>
          </p:cNvPr>
          <p:cNvSpPr/>
          <p:nvPr/>
        </p:nvSpPr>
        <p:spPr>
          <a:xfrm>
            <a:off x="2286000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POST</a:t>
            </a:r>
          </a:p>
        </p:txBody>
      </p: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628AB513-FDA2-AF48-8220-4759F8463E92}"/>
              </a:ext>
            </a:extLst>
          </p:cNvPr>
          <p:cNvSpPr/>
          <p:nvPr/>
        </p:nvSpPr>
        <p:spPr>
          <a:xfrm>
            <a:off x="4571999" y="11369040"/>
            <a:ext cx="228600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PROFILE</a:t>
            </a:r>
          </a:p>
        </p:txBody>
      </p:sp>
      <p:pic>
        <p:nvPicPr>
          <p:cNvPr id="20" name="Graphic 19" descr="Arrow: Straight">
            <a:hlinkClick r:id="rId2" action="ppaction://hlinksldjump"/>
            <a:extLst>
              <a:ext uri="{FF2B5EF4-FFF2-40B4-BE49-F238E27FC236}">
                <a16:creationId xmlns:a16="http://schemas.microsoft.com/office/drawing/2014/main" id="{810381A6-DBE0-324D-97C4-E0EF54DF9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-45981"/>
            <a:ext cx="914400" cy="914400"/>
          </a:xfrm>
          <a:prstGeom prst="rect">
            <a:avLst/>
          </a:prstGeom>
        </p:spPr>
      </p:pic>
      <p:pic>
        <p:nvPicPr>
          <p:cNvPr id="22" name="Graphic 21" descr="House">
            <a:hlinkClick r:id="rId2" action="ppaction://hlinksldjump"/>
            <a:extLst>
              <a:ext uri="{FF2B5EF4-FFF2-40B4-BE49-F238E27FC236}">
                <a16:creationId xmlns:a16="http://schemas.microsoft.com/office/drawing/2014/main" id="{8A35AA9C-F4D1-564C-9EAD-A3A2829CE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3609" y="45459"/>
            <a:ext cx="731520" cy="731520"/>
          </a:xfrm>
          <a:prstGeom prst="rect">
            <a:avLst/>
          </a:prstGeom>
        </p:spPr>
      </p:pic>
      <p:pic>
        <p:nvPicPr>
          <p:cNvPr id="24" name="Graphic 23" descr="User">
            <a:hlinkClick r:id="rId4" action="ppaction://hlinksldjump"/>
            <a:extLst>
              <a:ext uri="{FF2B5EF4-FFF2-40B4-BE49-F238E27FC236}">
                <a16:creationId xmlns:a16="http://schemas.microsoft.com/office/drawing/2014/main" id="{74A57B3D-BADE-FB41-B42A-B54BFB9AD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2119" y="11430288"/>
            <a:ext cx="365760" cy="365760"/>
          </a:xfrm>
          <a:prstGeom prst="rect">
            <a:avLst/>
          </a:prstGeom>
        </p:spPr>
      </p:pic>
      <p:pic>
        <p:nvPicPr>
          <p:cNvPr id="27" name="Graphic 26" descr="Magnifying glass">
            <a:hlinkClick r:id="rId2" action="ppaction://hlinksldjump"/>
            <a:extLst>
              <a:ext uri="{FF2B5EF4-FFF2-40B4-BE49-F238E27FC236}">
                <a16:creationId xmlns:a16="http://schemas.microsoft.com/office/drawing/2014/main" id="{4378158A-2B30-7C47-94A5-701E83C6E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120" y="11430288"/>
            <a:ext cx="365760" cy="365760"/>
          </a:xfrm>
          <a:prstGeom prst="rect">
            <a:avLst/>
          </a:prstGeom>
        </p:spPr>
      </p:pic>
      <p:pic>
        <p:nvPicPr>
          <p:cNvPr id="30" name="Graphic 29" descr="Pencil">
            <a:hlinkClick r:id="rId3" action="ppaction://hlinksldjump"/>
            <a:extLst>
              <a:ext uri="{FF2B5EF4-FFF2-40B4-BE49-F238E27FC236}">
                <a16:creationId xmlns:a16="http://schemas.microsoft.com/office/drawing/2014/main" id="{F8FB4C3D-FCC7-3B49-9DA6-51AA90BBAB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6120" y="11430288"/>
            <a:ext cx="365760" cy="365760"/>
          </a:xfrm>
          <a:prstGeom prst="rect">
            <a:avLst/>
          </a:prstGeom>
        </p:spPr>
      </p:pic>
      <p:sp>
        <p:nvSpPr>
          <p:cNvPr id="19" name="TextBox 18">
            <a:hlinkClick r:id="rId15" action="ppaction://hlinksldjump"/>
            <a:extLst>
              <a:ext uri="{FF2B5EF4-FFF2-40B4-BE49-F238E27FC236}">
                <a16:creationId xmlns:a16="http://schemas.microsoft.com/office/drawing/2014/main" id="{E6BE500B-DC83-0C4C-958F-056FBD5AA463}"/>
              </a:ext>
            </a:extLst>
          </p:cNvPr>
          <p:cNvSpPr txBox="1"/>
          <p:nvPr/>
        </p:nvSpPr>
        <p:spPr>
          <a:xfrm>
            <a:off x="228600" y="5719799"/>
            <a:ext cx="6313695" cy="52322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ourier" pitchFamily="2" charset="0"/>
              </a:rPr>
              <a:t>POSTED BY: Kyle</a:t>
            </a:r>
          </a:p>
        </p:txBody>
      </p:sp>
      <p:sp>
        <p:nvSpPr>
          <p:cNvPr id="21" name="TextBox 20">
            <a:hlinkClick r:id="rId15" action="ppaction://hlinksldjump"/>
            <a:extLst>
              <a:ext uri="{FF2B5EF4-FFF2-40B4-BE49-F238E27FC236}">
                <a16:creationId xmlns:a16="http://schemas.microsoft.com/office/drawing/2014/main" id="{7474F783-C8FB-2049-B4A6-9BC1F9215CA8}"/>
              </a:ext>
            </a:extLst>
          </p:cNvPr>
          <p:cNvSpPr txBox="1"/>
          <p:nvPr/>
        </p:nvSpPr>
        <p:spPr>
          <a:xfrm>
            <a:off x="228599" y="6249029"/>
            <a:ext cx="6313695" cy="338554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can I find this backpack? It’s black with palm leaves on it.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047E28-0F8A-C942-830F-FE2A8B07B357}"/>
              </a:ext>
            </a:extLst>
          </p:cNvPr>
          <p:cNvCxnSpPr/>
          <p:nvPr/>
        </p:nvCxnSpPr>
        <p:spPr>
          <a:xfrm>
            <a:off x="260247" y="6863938"/>
            <a:ext cx="62820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hlinkClick r:id="rId15" action="ppaction://hlinksldjump"/>
            <a:extLst>
              <a:ext uri="{FF2B5EF4-FFF2-40B4-BE49-F238E27FC236}">
                <a16:creationId xmlns:a16="http://schemas.microsoft.com/office/drawing/2014/main" id="{D90599CA-E77C-E149-BF85-836999E2C20B}"/>
              </a:ext>
            </a:extLst>
          </p:cNvPr>
          <p:cNvSpPr/>
          <p:nvPr/>
        </p:nvSpPr>
        <p:spPr>
          <a:xfrm>
            <a:off x="359228" y="7062606"/>
            <a:ext cx="377043" cy="3770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26" name="TextBox 25">
            <a:hlinkClick r:id="rId15" action="ppaction://hlinksldjump"/>
            <a:extLst>
              <a:ext uri="{FF2B5EF4-FFF2-40B4-BE49-F238E27FC236}">
                <a16:creationId xmlns:a16="http://schemas.microsoft.com/office/drawing/2014/main" id="{C4855411-258B-5546-9DDC-99ED28F2A30D}"/>
              </a:ext>
            </a:extLst>
          </p:cNvPr>
          <p:cNvSpPr txBox="1"/>
          <p:nvPr/>
        </p:nvSpPr>
        <p:spPr>
          <a:xfrm>
            <a:off x="855023" y="7081850"/>
            <a:ext cx="5469818" cy="338554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Treasure has not been found yet</a:t>
            </a:r>
          </a:p>
        </p:txBody>
      </p:sp>
      <p:sp>
        <p:nvSpPr>
          <p:cNvPr id="31" name="Rounded Rectangle 30">
            <a:hlinkClick r:id="rId16" action="ppaction://hlinksldjump"/>
            <a:extLst>
              <a:ext uri="{FF2B5EF4-FFF2-40B4-BE49-F238E27FC236}">
                <a16:creationId xmlns:a16="http://schemas.microsoft.com/office/drawing/2014/main" id="{CF36BAFB-37B9-BC4A-AD4C-D50E6F23CE24}"/>
              </a:ext>
            </a:extLst>
          </p:cNvPr>
          <p:cNvSpPr/>
          <p:nvPr/>
        </p:nvSpPr>
        <p:spPr>
          <a:xfrm>
            <a:off x="1166849" y="7638315"/>
            <a:ext cx="4389118" cy="9445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ourier" pitchFamily="2" charset="0"/>
              </a:rPr>
              <a:t>HELP KYLE FIND THIS TREASURE</a:t>
            </a:r>
          </a:p>
        </p:txBody>
      </p:sp>
      <p:pic>
        <p:nvPicPr>
          <p:cNvPr id="23" name="Picture 22">
            <a:hlinkClick r:id="rId15" action="ppaction://hlinksldjump"/>
            <a:extLst>
              <a:ext uri="{FF2B5EF4-FFF2-40B4-BE49-F238E27FC236}">
                <a16:creationId xmlns:a16="http://schemas.microsoft.com/office/drawing/2014/main" id="{FAB87500-686C-7242-9513-B4E5A78492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58269" y="1162633"/>
            <a:ext cx="2286001" cy="430822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61801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</a:schemeClr>
        </a:solidFill>
        <a:ln>
          <a:solidFill>
            <a:schemeClr val="bg1"/>
          </a:solidFill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Courier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3612</TotalTime>
  <Words>348</Words>
  <Application>Microsoft Macintosh PowerPoint</Application>
  <PresentationFormat>Widescreen</PresentationFormat>
  <Paragraphs>127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April-Angela Bala</dc:creator>
  <cp:lastModifiedBy>April-Angela Bala</cp:lastModifiedBy>
  <cp:revision>62</cp:revision>
  <dcterms:created xsi:type="dcterms:W3CDTF">2018-06-25T07:40:04Z</dcterms:created>
  <dcterms:modified xsi:type="dcterms:W3CDTF">2018-06-27T20:11:10Z</dcterms:modified>
</cp:coreProperties>
</file>